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2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764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4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4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9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9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9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635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8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9A320-6405-417D-A4FE-5C5ADA451CFC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D2405-49B9-4F49-A76A-F919358E6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83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5127"/>
            <a:ext cx="9144000" cy="78032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Additional NCC Request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02691"/>
            <a:ext cx="9144000" cy="4221018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l"/>
            <a:r>
              <a:rPr lang="en-US" dirty="0" smtClean="0"/>
              <a:t>Recovery Village Continued Planning and Design	             $1,000,000</a:t>
            </a:r>
          </a:p>
          <a:p>
            <a:pPr algn="l"/>
            <a:r>
              <a:rPr lang="en-US" dirty="0" smtClean="0"/>
              <a:t>Public Guardian Caseload, Rising Labor &amp; ISF Costs		</a:t>
            </a:r>
            <a:r>
              <a:rPr lang="en-US" u="sng" dirty="0" smtClean="0"/>
              <a:t>$   713,590</a:t>
            </a:r>
            <a:endParaRPr lang="en-US" u="sng" dirty="0"/>
          </a:p>
          <a:p>
            <a:pPr algn="l"/>
            <a:r>
              <a:rPr lang="en-US" b="1" dirty="0" smtClean="0"/>
              <a:t>Total NCC Request						$1,713,590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7783" y="5586884"/>
            <a:ext cx="20288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52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Additional NCC Request</vt:lpstr>
    </vt:vector>
  </TitlesOfParts>
  <Company>Riverside University Health System Behavorial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Additional NCC Request</dc:title>
  <dc:creator>Noone, Melissa</dc:creator>
  <cp:lastModifiedBy>Noone, Melissa</cp:lastModifiedBy>
  <cp:revision>3</cp:revision>
  <dcterms:created xsi:type="dcterms:W3CDTF">2022-06-10T21:44:29Z</dcterms:created>
  <dcterms:modified xsi:type="dcterms:W3CDTF">2022-06-10T21:49:07Z</dcterms:modified>
</cp:coreProperties>
</file>