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8" r:id="rId4"/>
    <p:sldMasterId id="2147483851" r:id="rId5"/>
  </p:sldMasterIdLst>
  <p:notesMasterIdLst>
    <p:notesMasterId r:id="rId26"/>
  </p:notesMasterIdLst>
  <p:handoutMasterIdLst>
    <p:handoutMasterId r:id="rId27"/>
  </p:handoutMasterIdLst>
  <p:sldIdLst>
    <p:sldId id="325" r:id="rId6"/>
    <p:sldId id="364" r:id="rId7"/>
    <p:sldId id="377" r:id="rId8"/>
    <p:sldId id="355" r:id="rId9"/>
    <p:sldId id="329" r:id="rId10"/>
    <p:sldId id="349" r:id="rId11"/>
    <p:sldId id="353" r:id="rId12"/>
    <p:sldId id="354" r:id="rId13"/>
    <p:sldId id="357" r:id="rId14"/>
    <p:sldId id="359" r:id="rId15"/>
    <p:sldId id="363" r:id="rId16"/>
    <p:sldId id="378" r:id="rId17"/>
    <p:sldId id="379" r:id="rId18"/>
    <p:sldId id="380" r:id="rId19"/>
    <p:sldId id="339" r:id="rId20"/>
    <p:sldId id="382" r:id="rId21"/>
    <p:sldId id="381" r:id="rId22"/>
    <p:sldId id="383" r:id="rId23"/>
    <p:sldId id="385" r:id="rId24"/>
    <p:sldId id="356" r:id="rId25"/>
  </p:sldIdLst>
  <p:sldSz cx="12192000" cy="6858000"/>
  <p:notesSz cx="7010400" cy="9296400"/>
  <p:custDataLst>
    <p:tags r:id="rId28"/>
  </p:custData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orient="horz" pos="816" userDrawn="1">
          <p15:clr>
            <a:srgbClr val="A4A3A4"/>
          </p15:clr>
        </p15:guide>
        <p15:guide id="3" orient="horz" pos="1296" userDrawn="1">
          <p15:clr>
            <a:srgbClr val="A4A3A4"/>
          </p15:clr>
        </p15:guide>
        <p15:guide id="4" pos="48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man, Alexander" initials="RA" lastIdx="1" clrIdx="0">
    <p:extLst>
      <p:ext uri="{19B8F6BF-5375-455C-9EA6-DF929625EA0E}">
        <p15:presenceInfo xmlns:p15="http://schemas.microsoft.com/office/powerpoint/2012/main" userId="Rothman,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87F"/>
    <a:srgbClr val="C1C1C1"/>
    <a:srgbClr val="FFC000"/>
    <a:srgbClr val="3C49A2"/>
    <a:srgbClr val="00338D"/>
    <a:srgbClr val="9DC3E6"/>
    <a:srgbClr val="CBCBCB"/>
    <a:srgbClr val="0D97DC"/>
    <a:srgbClr val="4EB3E6"/>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32" autoAdjust="0"/>
    <p:restoredTop sz="94103" autoAdjust="0"/>
  </p:normalViewPr>
  <p:slideViewPr>
    <p:cSldViewPr>
      <p:cViewPr varScale="1">
        <p:scale>
          <a:sx n="130" d="100"/>
          <a:sy n="130" d="100"/>
        </p:scale>
        <p:origin x="492" y="126"/>
      </p:cViewPr>
      <p:guideLst>
        <p:guide orient="horz" pos="1248"/>
        <p:guide orient="horz" pos="816"/>
        <p:guide orient="horz" pos="1296"/>
        <p:guide pos="48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6" cy="465651"/>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1147" y="2"/>
            <a:ext cx="3038166" cy="465651"/>
          </a:xfrm>
          <a:prstGeom prst="rect">
            <a:avLst/>
          </a:prstGeom>
        </p:spPr>
        <p:txBody>
          <a:bodyPr vert="horz" lIns="91440" tIns="45720" rIns="91440" bIns="45720" rtlCol="0"/>
          <a:lstStyle>
            <a:lvl1pPr algn="r">
              <a:defRPr sz="1200"/>
            </a:lvl1pPr>
          </a:lstStyle>
          <a:p>
            <a:fld id="{68CCAEE8-F083-4B48-9C50-35A880DD52BF}" type="datetimeFigureOut">
              <a:rPr lang="en-CA" smtClean="0"/>
              <a:t>2022-06-13</a:t>
            </a:fld>
            <a:endParaRPr lang="en-CA" dirty="0"/>
          </a:p>
        </p:txBody>
      </p:sp>
      <p:sp>
        <p:nvSpPr>
          <p:cNvPr id="4" name="Footer Placeholder 3"/>
          <p:cNvSpPr>
            <a:spLocks noGrp="1"/>
          </p:cNvSpPr>
          <p:nvPr>
            <p:ph type="ftr" sz="quarter" idx="2"/>
          </p:nvPr>
        </p:nvSpPr>
        <p:spPr>
          <a:xfrm>
            <a:off x="1" y="8830751"/>
            <a:ext cx="3038166" cy="465651"/>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1147" y="8830751"/>
            <a:ext cx="3038166" cy="465651"/>
          </a:xfrm>
          <a:prstGeom prst="rect">
            <a:avLst/>
          </a:prstGeom>
        </p:spPr>
        <p:txBody>
          <a:bodyPr vert="horz" lIns="91440" tIns="45720" rIns="91440" bIns="45720" rtlCol="0" anchor="b"/>
          <a:lstStyle>
            <a:lvl1pPr algn="r">
              <a:defRPr sz="1200"/>
            </a:lvl1pPr>
          </a:lstStyle>
          <a:p>
            <a:fld id="{D8571A52-708C-40F5-A27E-19788A7F78F0}" type="slidenum">
              <a:rPr lang="en-CA" smtClean="0"/>
              <a:t>‹#›</a:t>
            </a:fld>
            <a:endParaRPr lang="en-CA" dirty="0"/>
          </a:p>
        </p:txBody>
      </p:sp>
    </p:spTree>
    <p:extLst>
      <p:ext uri="{BB962C8B-B14F-4D97-AF65-F5344CB8AC3E}">
        <p14:creationId xmlns:p14="http://schemas.microsoft.com/office/powerpoint/2010/main" val="168009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7839" cy="464820"/>
          </a:xfrm>
          <a:prstGeom prst="rect">
            <a:avLst/>
          </a:prstGeom>
        </p:spPr>
        <p:txBody>
          <a:bodyPr vert="horz" lIns="95491" tIns="47745" rIns="95491" bIns="47745" rtlCol="0"/>
          <a:lstStyle>
            <a:lvl1pPr algn="l">
              <a:defRPr sz="1300"/>
            </a:lvl1pPr>
          </a:lstStyle>
          <a:p>
            <a:endParaRPr lang="en-GB" dirty="0"/>
          </a:p>
        </p:txBody>
      </p:sp>
      <p:sp>
        <p:nvSpPr>
          <p:cNvPr id="3" name="Date Placeholder 2"/>
          <p:cNvSpPr>
            <a:spLocks noGrp="1"/>
          </p:cNvSpPr>
          <p:nvPr>
            <p:ph type="dt" idx="1"/>
          </p:nvPr>
        </p:nvSpPr>
        <p:spPr>
          <a:xfrm>
            <a:off x="3970947" y="0"/>
            <a:ext cx="3037839" cy="464820"/>
          </a:xfrm>
          <a:prstGeom prst="rect">
            <a:avLst/>
          </a:prstGeom>
        </p:spPr>
        <p:txBody>
          <a:bodyPr vert="horz" lIns="95491" tIns="47745" rIns="95491" bIns="47745" rtlCol="0"/>
          <a:lstStyle>
            <a:lvl1pPr algn="r">
              <a:defRPr sz="1300"/>
            </a:lvl1pPr>
          </a:lstStyle>
          <a:p>
            <a:fld id="{ADBD2DE4-F3D3-45EA-96E2-4DAEB4B3E3D1}" type="datetimeFigureOut">
              <a:rPr lang="en-GB" smtClean="0"/>
              <a:pPr/>
              <a:t>13/06/2022</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5491" tIns="47745" rIns="95491" bIns="47745" rtlCol="0" anchor="ctr"/>
          <a:lstStyle/>
          <a:p>
            <a:endParaRPr lang="en-GB"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5491" tIns="47745" rIns="95491" bIns="477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9" y="8829967"/>
            <a:ext cx="3037839" cy="464820"/>
          </a:xfrm>
          <a:prstGeom prst="rect">
            <a:avLst/>
          </a:prstGeom>
        </p:spPr>
        <p:txBody>
          <a:bodyPr vert="horz" lIns="95491" tIns="47745" rIns="95491" bIns="4774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70947" y="8829967"/>
            <a:ext cx="3037839" cy="464820"/>
          </a:xfrm>
          <a:prstGeom prst="rect">
            <a:avLst/>
          </a:prstGeom>
        </p:spPr>
        <p:txBody>
          <a:bodyPr vert="horz" lIns="95491" tIns="47745" rIns="95491" bIns="47745" rtlCol="0" anchor="b"/>
          <a:lstStyle>
            <a:lvl1pPr algn="r">
              <a:defRPr sz="1300"/>
            </a:lvl1pPr>
          </a:lstStyle>
          <a:p>
            <a:fld id="{88E80C72-F6A8-431F-84C0-28BC8F60F0B3}" type="slidenum">
              <a:rPr lang="en-GB" smtClean="0"/>
              <a:pPr/>
              <a:t>‹#›</a:t>
            </a:fld>
            <a:endParaRPr lang="en-GB" dirty="0"/>
          </a:p>
        </p:txBody>
      </p:sp>
    </p:spTree>
    <p:extLst>
      <p:ext uri="{BB962C8B-B14F-4D97-AF65-F5344CB8AC3E}">
        <p14:creationId xmlns:p14="http://schemas.microsoft.com/office/powerpoint/2010/main" val="3922552806"/>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0</a:t>
            </a:fld>
            <a:endParaRPr lang="en-GB" dirty="0"/>
          </a:p>
        </p:txBody>
      </p:sp>
    </p:spTree>
    <p:extLst>
      <p:ext uri="{BB962C8B-B14F-4D97-AF65-F5344CB8AC3E}">
        <p14:creationId xmlns:p14="http://schemas.microsoft.com/office/powerpoint/2010/main" val="201588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9</a:t>
            </a:fld>
            <a:endParaRPr lang="en-GB" dirty="0"/>
          </a:p>
        </p:txBody>
      </p:sp>
    </p:spTree>
    <p:extLst>
      <p:ext uri="{BB962C8B-B14F-4D97-AF65-F5344CB8AC3E}">
        <p14:creationId xmlns:p14="http://schemas.microsoft.com/office/powerpoint/2010/main" val="255099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10</a:t>
            </a:fld>
            <a:endParaRPr lang="en-GB" dirty="0"/>
          </a:p>
        </p:txBody>
      </p:sp>
    </p:spTree>
    <p:extLst>
      <p:ext uri="{BB962C8B-B14F-4D97-AF65-F5344CB8AC3E}">
        <p14:creationId xmlns:p14="http://schemas.microsoft.com/office/powerpoint/2010/main" val="98987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Other highlights based on Supervisor feedback at workshop:</a:t>
            </a:r>
          </a:p>
          <a:p>
            <a:pPr marL="342900" indent="-342900">
              <a:buAutoNum type="arabicParenR"/>
            </a:pPr>
            <a:r>
              <a:rPr lang="en-US" dirty="0">
                <a:latin typeface="Arial" panose="020B0604020202020204" pitchFamily="34" charset="0"/>
                <a:cs typeface="Arial" panose="020B0604020202020204" pitchFamily="34" charset="0"/>
              </a:rPr>
              <a:t>Remodeling Fire stations, Surge Capacity</a:t>
            </a:r>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11</a:t>
            </a:fld>
            <a:endParaRPr lang="en-GB" dirty="0"/>
          </a:p>
        </p:txBody>
      </p:sp>
      <p:pic>
        <p:nvPicPr>
          <p:cNvPr id="6" name="Picture 5" descr="Table&#10;&#10;Description automatically generated">
            <a:extLst>
              <a:ext uri="{FF2B5EF4-FFF2-40B4-BE49-F238E27FC236}">
                <a16:creationId xmlns:a16="http://schemas.microsoft.com/office/drawing/2014/main" id="{B7E082D5-5EAB-4093-8EA7-5DDFC11D2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8" y="5512708"/>
            <a:ext cx="5608319" cy="3103669"/>
          </a:xfrm>
          <a:prstGeom prst="rect">
            <a:avLst/>
          </a:prstGeom>
        </p:spPr>
      </p:pic>
    </p:spTree>
    <p:extLst>
      <p:ext uri="{BB962C8B-B14F-4D97-AF65-F5344CB8AC3E}">
        <p14:creationId xmlns:p14="http://schemas.microsoft.com/office/powerpoint/2010/main" val="134510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12</a:t>
            </a:fld>
            <a:endParaRPr lang="en-GB" dirty="0"/>
          </a:p>
        </p:txBody>
      </p:sp>
    </p:spTree>
    <p:extLst>
      <p:ext uri="{BB962C8B-B14F-4D97-AF65-F5344CB8AC3E}">
        <p14:creationId xmlns:p14="http://schemas.microsoft.com/office/powerpoint/2010/main" val="10871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 Don’t close the hearing until all revisions submitted by Board or EO in writing to COB first.</a:t>
            </a:r>
          </a:p>
        </p:txBody>
      </p:sp>
      <p:sp>
        <p:nvSpPr>
          <p:cNvPr id="4" name="Slide Number Placeholder 3"/>
          <p:cNvSpPr>
            <a:spLocks noGrp="1"/>
          </p:cNvSpPr>
          <p:nvPr>
            <p:ph type="sldNum" sz="quarter" idx="5"/>
          </p:nvPr>
        </p:nvSpPr>
        <p:spPr/>
        <p:txBody>
          <a:bodyPr/>
          <a:lstStyle/>
          <a:p>
            <a:fld id="{88E80C72-F6A8-431F-84C0-28BC8F60F0B3}" type="slidenum">
              <a:rPr lang="en-GB" smtClean="0"/>
              <a:pPr/>
              <a:t>13</a:t>
            </a:fld>
            <a:endParaRPr lang="en-GB" dirty="0"/>
          </a:p>
        </p:txBody>
      </p:sp>
    </p:spTree>
    <p:extLst>
      <p:ext uri="{BB962C8B-B14F-4D97-AF65-F5344CB8AC3E}">
        <p14:creationId xmlns:p14="http://schemas.microsoft.com/office/powerpoint/2010/main" val="356807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14</a:t>
            </a:fld>
            <a:endParaRPr lang="en-GB" dirty="0"/>
          </a:p>
        </p:txBody>
      </p:sp>
    </p:spTree>
    <p:extLst>
      <p:ext uri="{BB962C8B-B14F-4D97-AF65-F5344CB8AC3E}">
        <p14:creationId xmlns:p14="http://schemas.microsoft.com/office/powerpoint/2010/main" val="376166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15</a:t>
            </a:fld>
            <a:endParaRPr lang="en-GB" dirty="0"/>
          </a:p>
        </p:txBody>
      </p:sp>
    </p:spTree>
    <p:extLst>
      <p:ext uri="{BB962C8B-B14F-4D97-AF65-F5344CB8AC3E}">
        <p14:creationId xmlns:p14="http://schemas.microsoft.com/office/powerpoint/2010/main" val="269033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16</a:t>
            </a:fld>
            <a:endParaRPr lang="en-GB" dirty="0"/>
          </a:p>
        </p:txBody>
      </p:sp>
    </p:spTree>
    <p:extLst>
      <p:ext uri="{BB962C8B-B14F-4D97-AF65-F5344CB8AC3E}">
        <p14:creationId xmlns:p14="http://schemas.microsoft.com/office/powerpoint/2010/main" val="216842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17</a:t>
            </a:fld>
            <a:endParaRPr lang="en-GB" dirty="0"/>
          </a:p>
        </p:txBody>
      </p:sp>
    </p:spTree>
    <p:extLst>
      <p:ext uri="{BB962C8B-B14F-4D97-AF65-F5344CB8AC3E}">
        <p14:creationId xmlns:p14="http://schemas.microsoft.com/office/powerpoint/2010/main" val="2329458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18</a:t>
            </a:fld>
            <a:endParaRPr lang="en-GB" dirty="0"/>
          </a:p>
        </p:txBody>
      </p:sp>
    </p:spTree>
    <p:extLst>
      <p:ext uri="{BB962C8B-B14F-4D97-AF65-F5344CB8AC3E}">
        <p14:creationId xmlns:p14="http://schemas.microsoft.com/office/powerpoint/2010/main" val="76627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latin typeface="Arial" panose="020B0604020202020204" pitchFamily="34" charset="0"/>
                <a:cs typeface="Arial" panose="020B0604020202020204" pitchFamily="34" charset="0"/>
              </a:rPr>
              <a:t>Word about department presentations: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Other departments are in chambers and attending via Zoom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Available for questions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Word about schedule: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Published times are approximate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Departments will be ready to go sooner if necessary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Hearing can last today, tomorrow, and a future date if necessary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Thanks to Departments &amp; Team: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Dave Rogers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Michael Ambolo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Frankie Ezzat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Stephanie Persi</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Dolores Reyna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Venus Brambila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Don Kent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Juan Perez</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Rania Odenbaugh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Brooke Federico</a:t>
            </a:r>
          </a:p>
        </p:txBody>
      </p:sp>
      <p:sp>
        <p:nvSpPr>
          <p:cNvPr id="4" name="Slide Number Placeholder 3"/>
          <p:cNvSpPr>
            <a:spLocks noGrp="1"/>
          </p:cNvSpPr>
          <p:nvPr>
            <p:ph type="sldNum" sz="quarter" idx="5"/>
          </p:nvPr>
        </p:nvSpPr>
        <p:spPr/>
        <p:txBody>
          <a:bodyPr/>
          <a:lstStyle/>
          <a:p>
            <a:fld id="{88E80C72-F6A8-431F-84C0-28BC8F60F0B3}" type="slidenum">
              <a:rPr lang="en-GB" smtClean="0"/>
              <a:pPr/>
              <a:t>1</a:t>
            </a:fld>
            <a:endParaRPr lang="en-GB" dirty="0"/>
          </a:p>
        </p:txBody>
      </p:sp>
    </p:spTree>
    <p:extLst>
      <p:ext uri="{BB962C8B-B14F-4D97-AF65-F5344CB8AC3E}">
        <p14:creationId xmlns:p14="http://schemas.microsoft.com/office/powerpoint/2010/main" val="1663046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E80C72-F6A8-431F-84C0-28BC8F60F0B3}" type="slidenum">
              <a:rPr lang="en-GB" smtClean="0"/>
              <a:pPr/>
              <a:t>19</a:t>
            </a:fld>
            <a:endParaRPr lang="en-GB" dirty="0"/>
          </a:p>
        </p:txBody>
      </p:sp>
    </p:spTree>
    <p:extLst>
      <p:ext uri="{BB962C8B-B14F-4D97-AF65-F5344CB8AC3E}">
        <p14:creationId xmlns:p14="http://schemas.microsoft.com/office/powerpoint/2010/main" val="418264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 Don’t close the hearing until all revisions submitted by Board or EO in writing to COB first.</a:t>
            </a:r>
          </a:p>
        </p:txBody>
      </p:sp>
      <p:sp>
        <p:nvSpPr>
          <p:cNvPr id="4" name="Slide Number Placeholder 3"/>
          <p:cNvSpPr>
            <a:spLocks noGrp="1"/>
          </p:cNvSpPr>
          <p:nvPr>
            <p:ph type="sldNum" sz="quarter" idx="5"/>
          </p:nvPr>
        </p:nvSpPr>
        <p:spPr/>
        <p:txBody>
          <a:bodyPr/>
          <a:lstStyle/>
          <a:p>
            <a:fld id="{88E80C72-F6A8-431F-84C0-28BC8F60F0B3}" type="slidenum">
              <a:rPr lang="en-GB" smtClean="0"/>
              <a:pPr/>
              <a:t>2</a:t>
            </a:fld>
            <a:endParaRPr lang="en-GB" dirty="0"/>
          </a:p>
        </p:txBody>
      </p:sp>
    </p:spTree>
    <p:extLst>
      <p:ext uri="{BB962C8B-B14F-4D97-AF65-F5344CB8AC3E}">
        <p14:creationId xmlns:p14="http://schemas.microsoft.com/office/powerpoint/2010/main" val="307192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3</a:t>
            </a:fld>
            <a:endParaRPr lang="en-GB" dirty="0"/>
          </a:p>
        </p:txBody>
      </p:sp>
    </p:spTree>
    <p:extLst>
      <p:ext uri="{BB962C8B-B14F-4D97-AF65-F5344CB8AC3E}">
        <p14:creationId xmlns:p14="http://schemas.microsoft.com/office/powerpoint/2010/main" val="308600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US" dirty="0">
                <a:latin typeface="Arial" panose="020B0604020202020204" pitchFamily="34" charset="0"/>
                <a:cs typeface="Arial" panose="020B0604020202020204" pitchFamily="34" charset="0"/>
              </a:rPr>
              <a:t>Reduce NCC deficit from operations</a:t>
            </a:r>
          </a:p>
          <a:p>
            <a:pPr lvl="1"/>
            <a:endParaRPr lang="en-US" dirty="0">
              <a:latin typeface="Arial" panose="020B0604020202020204" pitchFamily="34" charset="0"/>
              <a:cs typeface="Arial" panose="020B0604020202020204" pitchFamily="34" charset="0"/>
            </a:endParaRPr>
          </a:p>
          <a:p>
            <a:pPr marL="342900" indent="-342900">
              <a:buFont typeface="+mj-lt"/>
              <a:buAutoNum type="arabicParenR"/>
            </a:pPr>
            <a:r>
              <a:rPr lang="en-US" dirty="0">
                <a:latin typeface="Arial" panose="020B0604020202020204" pitchFamily="34" charset="0"/>
                <a:cs typeface="Arial" panose="020B0604020202020204" pitchFamily="34" charset="0"/>
              </a:rPr>
              <a:t>Maintain healthy general fund reserve</a:t>
            </a:r>
          </a:p>
          <a:p>
            <a:pPr marL="852312" lvl="1" indent="-342900">
              <a:buFont typeface="+mj-lt"/>
              <a:buAutoNum type="alphaLcPeriod"/>
            </a:pPr>
            <a:r>
              <a:rPr lang="en-US" dirty="0">
                <a:latin typeface="Arial" panose="020B0604020202020204" pitchFamily="34" charset="0"/>
                <a:cs typeface="Arial" panose="020B0604020202020204" pitchFamily="34" charset="0"/>
              </a:rPr>
              <a:t>Above floor set by Board policy (25% of discretionary revenue) </a:t>
            </a:r>
          </a:p>
          <a:p>
            <a:pPr marL="852312" lvl="1" indent="-342900">
              <a:buFont typeface="+mj-lt"/>
              <a:buAutoNum type="alphaLcPeriod"/>
            </a:pPr>
            <a:r>
              <a:rPr lang="en-US" dirty="0">
                <a:latin typeface="Arial" panose="020B0604020202020204" pitchFamily="34" charset="0"/>
                <a:cs typeface="Arial" panose="020B0604020202020204" pitchFamily="34" charset="0"/>
              </a:rPr>
              <a:t>Would like to get two months costs</a:t>
            </a:r>
          </a:p>
          <a:p>
            <a:pPr lvl="1"/>
            <a:endParaRPr lang="en-US" dirty="0">
              <a:latin typeface="Arial" panose="020B0604020202020204" pitchFamily="34" charset="0"/>
              <a:cs typeface="Arial" panose="020B0604020202020204" pitchFamily="34" charset="0"/>
            </a:endParaRPr>
          </a:p>
          <a:p>
            <a:pPr marL="342900" indent="-342900">
              <a:buFont typeface="+mj-lt"/>
              <a:buAutoNum type="arabicParenR"/>
            </a:pPr>
            <a:r>
              <a:rPr lang="en-US" dirty="0">
                <a:latin typeface="Arial" panose="020B0604020202020204" pitchFamily="34" charset="0"/>
                <a:cs typeface="Arial" panose="020B0604020202020204" pitchFamily="34" charset="0"/>
              </a:rPr>
              <a:t>Minimize impacts to services</a:t>
            </a:r>
          </a:p>
          <a:p>
            <a:pPr lvl="1"/>
            <a:endParaRPr lang="en-US" dirty="0">
              <a:latin typeface="Arial" panose="020B0604020202020204" pitchFamily="34" charset="0"/>
              <a:cs typeface="Arial" panose="020B0604020202020204" pitchFamily="34" charset="0"/>
            </a:endParaRPr>
          </a:p>
          <a:p>
            <a:pPr marL="342900" indent="-342900">
              <a:buFont typeface="+mj-lt"/>
              <a:buAutoNum type="arabicParenR"/>
            </a:pPr>
            <a:r>
              <a:rPr lang="en-US" dirty="0">
                <a:latin typeface="Arial" panose="020B0604020202020204" pitchFamily="34" charset="0"/>
                <a:cs typeface="Arial" panose="020B0604020202020204" pitchFamily="34" charset="0"/>
              </a:rPr>
              <a:t>Continue robust COVID-19 response and recovery efforts</a:t>
            </a:r>
          </a:p>
          <a:p>
            <a:pPr marL="852312" lvl="1" indent="-342900">
              <a:buFont typeface="+mj-lt"/>
              <a:buAutoNum type="alphaLcPeriod"/>
            </a:pPr>
            <a:r>
              <a:rPr lang="en-US" dirty="0">
                <a:latin typeface="Arial" panose="020B0604020202020204" pitchFamily="34" charset="0"/>
                <a:cs typeface="Arial" panose="020B0604020202020204" pitchFamily="34" charset="0"/>
              </a:rPr>
              <a:t>More at the end of this overview</a:t>
            </a:r>
          </a:p>
          <a:p>
            <a:pPr lvl="1"/>
            <a:endParaRPr lang="en-US" dirty="0">
              <a:latin typeface="Arial" panose="020B0604020202020204" pitchFamily="34" charset="0"/>
              <a:cs typeface="Arial" panose="020B0604020202020204" pitchFamily="34" charset="0"/>
            </a:endParaRPr>
          </a:p>
          <a:p>
            <a:pPr marL="342900" indent="-342900">
              <a:buFont typeface="+mj-lt"/>
              <a:buAutoNum type="arabicParenR"/>
            </a:pPr>
            <a:r>
              <a:rPr lang="en-US" dirty="0">
                <a:latin typeface="Arial" panose="020B0604020202020204" pitchFamily="34" charset="0"/>
                <a:cs typeface="Arial" panose="020B0604020202020204" pitchFamily="34" charset="0"/>
              </a:rPr>
              <a:t>Create augmentation fund</a:t>
            </a:r>
          </a:p>
          <a:p>
            <a:pPr marL="852312" lvl="1" indent="-342900">
              <a:buFont typeface="+mj-lt"/>
              <a:buAutoNum type="alphaLcPeriod"/>
            </a:pPr>
            <a:endParaRPr lang="en-US" dirty="0"/>
          </a:p>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4</a:t>
            </a:fld>
            <a:endParaRPr lang="en-GB" dirty="0"/>
          </a:p>
        </p:txBody>
      </p:sp>
    </p:spTree>
    <p:extLst>
      <p:ext uri="{BB962C8B-B14F-4D97-AF65-F5344CB8AC3E}">
        <p14:creationId xmlns:p14="http://schemas.microsoft.com/office/powerpoint/2010/main" val="232208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buFontTx/>
              <a:buAutoNum type="arabicParenR"/>
            </a:pPr>
            <a:r>
              <a:rPr lang="en-US" dirty="0">
                <a:solidFill>
                  <a:prstClr val="black"/>
                </a:solidFill>
                <a:latin typeface="Arial" panose="020B0604020202020204" pitchFamily="34" charset="0"/>
                <a:cs typeface="Arial" panose="020B0604020202020204" pitchFamily="34" charset="0"/>
              </a:rPr>
              <a:t>Keep internal service costs flat</a:t>
            </a:r>
          </a:p>
          <a:p>
            <a:pPr lvl="1"/>
            <a:endParaRPr 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arenR"/>
            </a:pPr>
            <a:r>
              <a:rPr lang="en-US" dirty="0">
                <a:solidFill>
                  <a:prstClr val="black"/>
                </a:solidFill>
                <a:latin typeface="Arial" panose="020B0604020202020204" pitchFamily="34" charset="0"/>
                <a:cs typeface="Arial" panose="020B0604020202020204" pitchFamily="34" charset="0"/>
              </a:rPr>
              <a:t>Establish greater position control</a:t>
            </a:r>
          </a:p>
          <a:p>
            <a:pPr marL="852312" lvl="1" indent="-342900">
              <a:buFont typeface="+mj-lt"/>
              <a:buAutoNum type="alphaLcPeriod"/>
            </a:pPr>
            <a:r>
              <a:rPr lang="en-US" dirty="0">
                <a:solidFill>
                  <a:prstClr val="black"/>
                </a:solidFill>
                <a:latin typeface="Arial" panose="020B0604020202020204" pitchFamily="34" charset="0"/>
                <a:cs typeface="Arial" panose="020B0604020202020204" pitchFamily="34" charset="0"/>
              </a:rPr>
              <a:t>Budget controls in place</a:t>
            </a:r>
          </a:p>
          <a:p>
            <a:pPr marL="852312" lvl="1" indent="-342900">
              <a:buFont typeface="+mj-lt"/>
              <a:buAutoNum type="alphaLcPeriod"/>
            </a:pPr>
            <a:r>
              <a:rPr lang="en-US" dirty="0">
                <a:solidFill>
                  <a:prstClr val="black"/>
                </a:solidFill>
                <a:latin typeface="Arial" panose="020B0604020202020204" pitchFamily="34" charset="0"/>
                <a:cs typeface="Arial" panose="020B0604020202020204" pitchFamily="34" charset="0"/>
              </a:rPr>
              <a:t>Reduced number of vacant unfunded positions with more to come</a:t>
            </a:r>
          </a:p>
          <a:p>
            <a:pPr marL="852312" lvl="1" indent="-342900">
              <a:buFont typeface="+mj-lt"/>
              <a:buAutoNum type="alphaLcPeriod"/>
            </a:pPr>
            <a:r>
              <a:rPr lang="en-US" dirty="0">
                <a:solidFill>
                  <a:prstClr val="black"/>
                </a:solidFill>
                <a:latin typeface="Arial" panose="020B0604020202020204" pitchFamily="34" charset="0"/>
                <a:cs typeface="Arial" panose="020B0604020202020204" pitchFamily="34" charset="0"/>
              </a:rPr>
              <a:t>Still working on a way to show the information that matters in a way that can be understood.  (How many filled? How many funded? How many net new budgeted?)</a:t>
            </a:r>
          </a:p>
          <a:p>
            <a:pPr lvl="1"/>
            <a:endParaRPr 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arenR"/>
            </a:pPr>
            <a:r>
              <a:rPr lang="en-US" dirty="0">
                <a:solidFill>
                  <a:prstClr val="black"/>
                </a:solidFill>
                <a:latin typeface="Arial" panose="020B0604020202020204" pitchFamily="34" charset="0"/>
                <a:cs typeface="Arial" panose="020B0604020202020204" pitchFamily="34" charset="0"/>
              </a:rPr>
              <a:t>Look for efficiencies</a:t>
            </a:r>
          </a:p>
          <a:p>
            <a:pPr marL="852312" lvl="1" indent="-342900">
              <a:buFont typeface="+mj-lt"/>
              <a:buAutoNum type="alphaLcPeriod"/>
            </a:pPr>
            <a:r>
              <a:rPr lang="en-US" dirty="0">
                <a:solidFill>
                  <a:prstClr val="black"/>
                </a:solidFill>
                <a:latin typeface="Arial" panose="020B0604020202020204" pitchFamily="34" charset="0"/>
                <a:cs typeface="Arial" panose="020B0604020202020204" pitchFamily="34" charset="0"/>
              </a:rPr>
              <a:t>Internal efforts taking root</a:t>
            </a:r>
          </a:p>
          <a:p>
            <a:pPr marL="852312" lvl="1" indent="-342900">
              <a:buFont typeface="+mj-lt"/>
              <a:buAutoNum type="alphaLcPeriod"/>
            </a:pPr>
            <a:r>
              <a:rPr lang="en-US" dirty="0">
                <a:solidFill>
                  <a:prstClr val="black"/>
                </a:solidFill>
                <a:latin typeface="Arial" panose="020B0604020202020204" pitchFamily="34" charset="0"/>
                <a:cs typeface="Arial" panose="020B0604020202020204" pitchFamily="34" charset="0"/>
              </a:rPr>
              <a:t>Additional work to be done</a:t>
            </a:r>
          </a:p>
          <a:p>
            <a:pPr lvl="1"/>
            <a:endParaRPr 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arenR"/>
            </a:pPr>
            <a:r>
              <a:rPr lang="en-US" dirty="0">
                <a:solidFill>
                  <a:prstClr val="black"/>
                </a:solidFill>
                <a:latin typeface="Arial" panose="020B0604020202020204" pitchFamily="34" charset="0"/>
                <a:cs typeface="Arial" panose="020B0604020202020204" pitchFamily="34" charset="0"/>
              </a:rPr>
              <a:t>Countywide performance unit</a:t>
            </a:r>
          </a:p>
          <a:p>
            <a:pPr marL="852312" lvl="1" indent="-342900">
              <a:buFont typeface="+mj-lt"/>
              <a:buAutoNum type="alphaLcPeriod"/>
            </a:pPr>
            <a:endParaRPr lang="en-US" dirty="0">
              <a:solidFill>
                <a:prstClr val="black"/>
              </a:solidFill>
              <a:latin typeface="Arial" panose="020B0604020202020204" pitchFamily="34" charset="0"/>
              <a:cs typeface="Arial" panose="020B0604020202020204" pitchFamily="34" charset="0"/>
            </a:endParaRPr>
          </a:p>
          <a:p>
            <a:pPr lvl="1"/>
            <a:endParaRPr 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arenR"/>
            </a:pPr>
            <a:r>
              <a:rPr lang="en-US" dirty="0">
                <a:solidFill>
                  <a:prstClr val="black"/>
                </a:solidFill>
                <a:latin typeface="Arial" panose="020B0604020202020204" pitchFamily="34" charset="0"/>
                <a:cs typeface="Arial" panose="020B0604020202020204" pitchFamily="34" charset="0"/>
              </a:rPr>
              <a:t>Generally keep NCC flat </a:t>
            </a:r>
          </a:p>
          <a:p>
            <a:pPr marL="852312" lvl="1" indent="-342900">
              <a:buFont typeface="+mj-lt"/>
              <a:buAutoNum type="alphaLcPeriod"/>
            </a:pPr>
            <a:endParaRPr lang="en-US"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5</a:t>
            </a:fld>
            <a:endParaRPr lang="en-GB" dirty="0"/>
          </a:p>
        </p:txBody>
      </p:sp>
    </p:spTree>
    <p:extLst>
      <p:ext uri="{BB962C8B-B14F-4D97-AF65-F5344CB8AC3E}">
        <p14:creationId xmlns:p14="http://schemas.microsoft.com/office/powerpoint/2010/main" val="373831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6</a:t>
            </a:fld>
            <a:endParaRPr lang="en-GB" dirty="0"/>
          </a:p>
        </p:txBody>
      </p:sp>
    </p:spTree>
    <p:extLst>
      <p:ext uri="{BB962C8B-B14F-4D97-AF65-F5344CB8AC3E}">
        <p14:creationId xmlns:p14="http://schemas.microsoft.com/office/powerpoint/2010/main" val="409781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Committed to Board to: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Work closely with Department to understand their requests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Acknowledge that not all requests can be funded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Differentiate “needs” vs. “wants”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Balance “needs” vs. “needs”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 tough choices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 recommendations for the Board</a:t>
            </a:r>
          </a:p>
          <a:p>
            <a:endParaRPr lang="en-US" dirty="0"/>
          </a:p>
          <a:p>
            <a:r>
              <a:rPr lang="en-US" dirty="0">
                <a:latin typeface="Arial" panose="020B0604020202020204" pitchFamily="34" charset="0"/>
                <a:cs typeface="Arial" panose="020B0604020202020204" pitchFamily="34" charset="0"/>
              </a:rPr>
              <a:t>Other highlights based on Supervisor feedback at workshop:</a:t>
            </a:r>
          </a:p>
          <a:p>
            <a:pPr marL="342900" indent="-342900">
              <a:buAutoNum type="arabicParenR"/>
            </a:pPr>
            <a:r>
              <a:rPr lang="en-US" dirty="0">
                <a:latin typeface="Arial" panose="020B0604020202020204" pitchFamily="34" charset="0"/>
                <a:cs typeface="Arial" panose="020B0604020202020204" pitchFamily="34" charset="0"/>
              </a:rPr>
              <a:t>Public Safety ACEO; </a:t>
            </a:r>
            <a:r>
              <a:rPr lang="en-US" dirty="0" err="1">
                <a:latin typeface="Arial" panose="020B0604020202020204" pitchFamily="34" charset="0"/>
                <a:cs typeface="Arial" panose="020B0604020202020204" pitchFamily="34" charset="0"/>
              </a:rPr>
              <a:t>RivCoTV</a:t>
            </a:r>
            <a:r>
              <a:rPr lang="en-US" dirty="0">
                <a:latin typeface="Arial" panose="020B0604020202020204" pitchFamily="34" charset="0"/>
                <a:cs typeface="Arial" panose="020B0604020202020204" pitchFamily="34" charset="0"/>
              </a:rPr>
              <a:t> Coordination; Modesty Panel in Chambers</a:t>
            </a:r>
          </a:p>
          <a:p>
            <a:pPr marL="342900" indent="-342900">
              <a:buAutoNum type="arabicParenR"/>
            </a:pPr>
            <a:r>
              <a:rPr lang="en-US" dirty="0">
                <a:latin typeface="Arial" panose="020B0604020202020204" pitchFamily="34" charset="0"/>
                <a:cs typeface="Arial" panose="020B0604020202020204" pitchFamily="34" charset="0"/>
              </a:rPr>
              <a:t>Grant Writer / Coordinator</a:t>
            </a:r>
          </a:p>
          <a:p>
            <a:pPr marL="342900" indent="-342900">
              <a:buAutoNum type="arabicParenR"/>
            </a:pPr>
            <a:r>
              <a:rPr lang="en-US" dirty="0">
                <a:latin typeface="Arial" panose="020B0604020202020204" pitchFamily="34" charset="0"/>
                <a:cs typeface="Arial" panose="020B0604020202020204" pitchFamily="34" charset="0"/>
              </a:rPr>
              <a:t>Addressing Staff Shortages (Nursing, Other)</a:t>
            </a:r>
          </a:p>
          <a:p>
            <a:pPr marL="342900" indent="-342900">
              <a:buAutoNum type="arabicParenR"/>
            </a:pPr>
            <a:r>
              <a:rPr lang="en-US" dirty="0">
                <a:latin typeface="Arial" panose="020B0604020202020204" pitchFamily="34" charset="0"/>
                <a:cs typeface="Arial" panose="020B0604020202020204" pitchFamily="34" charset="0"/>
              </a:rPr>
              <a:t>Fight Homelessness; HWS Staffing; Grant Writer / Coordinator; Staffing Shortages (Planning)</a:t>
            </a:r>
          </a:p>
          <a:p>
            <a:pPr marL="342900" indent="-342900">
              <a:buAutoNum type="arabicParenR"/>
            </a:pPr>
            <a:r>
              <a:rPr lang="en-US" dirty="0">
                <a:latin typeface="Arial" panose="020B0604020202020204" pitchFamily="34" charset="0"/>
                <a:cs typeface="Arial" panose="020B0604020202020204" pitchFamily="34" charset="0"/>
              </a:rPr>
              <a:t>Innovate and Tighten Up</a:t>
            </a:r>
          </a:p>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7</a:t>
            </a:fld>
            <a:endParaRPr lang="en-GB" dirty="0"/>
          </a:p>
        </p:txBody>
      </p:sp>
    </p:spTree>
    <p:extLst>
      <p:ext uri="{BB962C8B-B14F-4D97-AF65-F5344CB8AC3E}">
        <p14:creationId xmlns:p14="http://schemas.microsoft.com/office/powerpoint/2010/main" val="420536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80C72-F6A8-431F-84C0-28BC8F60F0B3}" type="slidenum">
              <a:rPr lang="en-GB" smtClean="0"/>
              <a:pPr/>
              <a:t>8</a:t>
            </a:fld>
            <a:endParaRPr lang="en-GB" dirty="0"/>
          </a:p>
        </p:txBody>
      </p:sp>
    </p:spTree>
    <p:extLst>
      <p:ext uri="{BB962C8B-B14F-4D97-AF65-F5344CB8AC3E}">
        <p14:creationId xmlns:p14="http://schemas.microsoft.com/office/powerpoint/2010/main" val="2225943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www.youtube.com/user/KPMGMediaChannel"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facebook.com/KPMGUS" TargetMode="External"/><Relationship Id="rId1" Type="http://schemas.openxmlformats.org/officeDocument/2006/relationships/slideMaster" Target="../slideMasters/slideMaster2.xml"/><Relationship Id="rId6" Type="http://schemas.openxmlformats.org/officeDocument/2006/relationships/hyperlink" Target="http://twitter.com/kpmg_us" TargetMode="External"/><Relationship Id="rId5" Type="http://schemas.openxmlformats.org/officeDocument/2006/relationships/image" Target="../media/image10.png"/><Relationship Id="rId4" Type="http://schemas.openxmlformats.org/officeDocument/2006/relationships/hyperlink" Target="http://www.linkedin.com/company/kpmg-us" TargetMode="External"/><Relationship Id="rId9"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www.youtube.com/user/KPMGMediaChannel"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facebook.com/KPMGUS" TargetMode="External"/><Relationship Id="rId1" Type="http://schemas.openxmlformats.org/officeDocument/2006/relationships/slideMaster" Target="../slideMasters/slideMaster2.xml"/><Relationship Id="rId6" Type="http://schemas.openxmlformats.org/officeDocument/2006/relationships/hyperlink" Target="http://twitter.com/kpmg_us" TargetMode="External"/><Relationship Id="rId5" Type="http://schemas.openxmlformats.org/officeDocument/2006/relationships/image" Target="../media/image10.png"/><Relationship Id="rId4" Type="http://schemas.openxmlformats.org/officeDocument/2006/relationships/hyperlink" Target="http://www.linkedin.com/company/kpmg-us" TargetMode="External"/><Relationship Id="rId9"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8519984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6946"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ctrTitle"/>
          </p:nvPr>
        </p:nvSpPr>
        <p:spPr bwMode="gray">
          <a:xfrm>
            <a:off x="597647" y="1194954"/>
            <a:ext cx="9842980" cy="60160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467567" rtl="0" eaLnBrk="1" fontAlgn="base" latinLnBrk="0" hangingPunct="1">
              <a:spcBef>
                <a:spcPct val="40000"/>
              </a:spcBef>
              <a:spcAft>
                <a:spcPct val="0"/>
              </a:spcAft>
              <a:buNone/>
              <a:defRPr lang="en-GB" sz="2250" b="1" kern="1200" noProof="0" dirty="0">
                <a:solidFill>
                  <a:srgbClr val="00338D"/>
                </a:solidFill>
                <a:latin typeface="Arial"/>
                <a:ea typeface="+mj-ea"/>
                <a:cs typeface="+mj-cs"/>
              </a:defRPr>
            </a:lvl1pPr>
            <a:lvl2pPr>
              <a:defRPr kumimoji="0" lang="en-GB" sz="1534" b="1" i="0" u="none" strike="noStrike" kern="1200" cap="none" spc="0" normalizeH="0" baseline="0" noProof="0" dirty="0">
                <a:ln>
                  <a:noFill/>
                </a:ln>
                <a:solidFill>
                  <a:schemeClr val="bg1"/>
                </a:solidFill>
                <a:effectLst/>
                <a:uLnTx/>
                <a:uFillTx/>
                <a:latin typeface="Arial"/>
                <a:ea typeface="+mj-ea"/>
                <a:cs typeface="+mj-cs"/>
              </a:defRPr>
            </a:lvl2pPr>
            <a:lvl3pPr>
              <a:defRPr kumimoji="0" lang="en-GB" sz="1534" b="1" i="0" u="none" strike="noStrike" kern="1200" cap="none" spc="0" normalizeH="0" baseline="0" noProof="0" dirty="0">
                <a:ln>
                  <a:noFill/>
                </a:ln>
                <a:solidFill>
                  <a:schemeClr val="bg1"/>
                </a:solidFill>
                <a:effectLst/>
                <a:uLnTx/>
                <a:uFillTx/>
                <a:latin typeface="Arial"/>
                <a:ea typeface="+mj-ea"/>
                <a:cs typeface="+mj-cs"/>
              </a:defRPr>
            </a:lvl3pPr>
            <a:lvl4pPr>
              <a:defRPr kumimoji="0" lang="en-GB" sz="1534" b="1" i="0" u="none" strike="noStrike" kern="1200" cap="none" spc="0" normalizeH="0" baseline="0" noProof="0" dirty="0">
                <a:ln>
                  <a:noFill/>
                </a:ln>
                <a:solidFill>
                  <a:schemeClr val="bg1"/>
                </a:solidFill>
                <a:effectLst/>
                <a:uLnTx/>
                <a:uFillTx/>
                <a:latin typeface="Arial"/>
                <a:ea typeface="+mj-ea"/>
                <a:cs typeface="+mj-cs"/>
              </a:defRPr>
            </a:lvl4pPr>
            <a:lvl5pPr>
              <a:defRPr kumimoji="0" lang="en-GB" sz="1534" b="1" i="0" u="none" strike="noStrike" kern="1200" cap="none" spc="0" normalizeH="0" baseline="0" noProof="0" dirty="0">
                <a:ln>
                  <a:noFill/>
                </a:ln>
                <a:solidFill>
                  <a:schemeClr val="bg1"/>
                </a:solidFill>
                <a:effectLst/>
                <a:uLnTx/>
                <a:uFillTx/>
                <a:latin typeface="Arial"/>
                <a:ea typeface="+mj-ea"/>
                <a:cs typeface="+mj-cs"/>
              </a:defRPr>
            </a:lvl5pPr>
            <a:lvl6pPr>
              <a:defRPr kumimoji="0" lang="en-GB" sz="1534" b="1" i="0" u="none" strike="noStrike" kern="1200" cap="none" spc="0" normalizeH="0" baseline="0" noProof="0" dirty="0">
                <a:ln>
                  <a:noFill/>
                </a:ln>
                <a:solidFill>
                  <a:schemeClr val="bg1"/>
                </a:solidFill>
                <a:effectLst/>
                <a:uLnTx/>
                <a:uFillTx/>
                <a:latin typeface="Arial"/>
                <a:ea typeface="+mj-ea"/>
                <a:cs typeface="+mj-cs"/>
              </a:defRPr>
            </a:lvl6pPr>
            <a:lvl7pPr>
              <a:defRPr kumimoji="0" lang="en-GB" sz="1534" b="1" i="0" u="none" strike="noStrike" kern="1200" cap="none" spc="0" normalizeH="0" baseline="0" noProof="0" dirty="0">
                <a:ln>
                  <a:noFill/>
                </a:ln>
                <a:solidFill>
                  <a:schemeClr val="bg1"/>
                </a:solidFill>
                <a:effectLst/>
                <a:uLnTx/>
                <a:uFillTx/>
                <a:latin typeface="Arial"/>
                <a:ea typeface="+mj-ea"/>
                <a:cs typeface="+mj-cs"/>
              </a:defRPr>
            </a:lvl7pPr>
            <a:lvl8pPr>
              <a:defRPr kumimoji="0" lang="en-GB" sz="1534" b="1" i="0" u="none" strike="noStrike" kern="1200" cap="none" spc="0" normalizeH="0" baseline="0" noProof="0" dirty="0">
                <a:ln>
                  <a:noFill/>
                </a:ln>
                <a:solidFill>
                  <a:schemeClr val="bg1"/>
                </a:solidFill>
                <a:effectLst/>
                <a:uLnTx/>
                <a:uFillTx/>
                <a:latin typeface="Arial"/>
                <a:ea typeface="+mj-ea"/>
                <a:cs typeface="+mj-cs"/>
              </a:defRPr>
            </a:lvl8pPr>
            <a:lvl9pPr>
              <a:defRPr kumimoji="0" lang="en-GB" sz="1534" b="1" i="0" u="none" strike="noStrike" kern="1200" cap="none" spc="0" normalizeH="0" baseline="0" noProof="0" dirty="0">
                <a:ln>
                  <a:noFill/>
                </a:ln>
                <a:solidFill>
                  <a:schemeClr val="bg1"/>
                </a:solidFill>
                <a:effectLst/>
                <a:uLnTx/>
                <a:uFillTx/>
                <a:latin typeface="Arial"/>
                <a:ea typeface="+mj-ea"/>
                <a:cs typeface="+mj-cs"/>
              </a:defRPr>
            </a:lvl9pPr>
          </a:lstStyle>
          <a:p>
            <a:pPr lvl="0"/>
            <a:r>
              <a:rPr lang="en-US" noProof="0" dirty="0"/>
              <a:t>Click to edit Master title style</a:t>
            </a:r>
            <a:endParaRPr lang="en-GB" noProof="0" dirty="0"/>
          </a:p>
        </p:txBody>
      </p:sp>
      <p:sp>
        <p:nvSpPr>
          <p:cNvPr id="3" name="Subtitle 2"/>
          <p:cNvSpPr>
            <a:spLocks noGrp="1"/>
          </p:cNvSpPr>
          <p:nvPr>
            <p:ph type="subTitle" idx="1"/>
          </p:nvPr>
        </p:nvSpPr>
        <p:spPr bwMode="gray">
          <a:xfrm>
            <a:off x="639216" y="1922319"/>
            <a:ext cx="9267861" cy="259773"/>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lvl1pPr marL="0" indent="0" algn="l" defTabSz="701351">
              <a:spcBef>
                <a:spcPts val="0"/>
              </a:spcBef>
              <a:buNone/>
              <a:tabLst>
                <a:tab pos="1227363" algn="l"/>
              </a:tabLst>
              <a:defRPr lang="en-GB" sz="1050" b="1" kern="1200" noProof="0" dirty="0">
                <a:solidFill>
                  <a:schemeClr val="accent5">
                    <a:lumMod val="50000"/>
                  </a:schemeClr>
                </a:solidFill>
                <a:latin typeface="Arial"/>
                <a:ea typeface="+mn-ea"/>
                <a:cs typeface="+mn-cs"/>
              </a:defRPr>
            </a:lvl1pPr>
            <a:lvl2pPr marL="233783"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2pPr>
            <a:lvl3pPr marL="467567"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3pPr>
            <a:lvl4pPr marL="701351"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4pPr>
            <a:lvl5pPr marL="935134"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5pPr>
            <a:lvl6pPr marL="1168917"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6pPr>
            <a:lvl7pPr marL="1402701"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7pPr>
            <a:lvl8pPr marL="1636484"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8pPr>
            <a:lvl9pPr marL="1870268" indent="0" algn="ctr">
              <a:buNone/>
              <a:defRPr kumimoji="0" lang="en-GB" sz="614" b="0" i="0" u="none" strike="noStrike" kern="1200" cap="none" spc="0" normalizeH="0" baseline="0" noProof="0" dirty="0">
                <a:ln>
                  <a:noFill/>
                </a:ln>
                <a:solidFill>
                  <a:schemeClr val="bg1"/>
                </a:solidFill>
                <a:effectLst/>
                <a:uLnTx/>
                <a:uFillTx/>
                <a:latin typeface="Arial"/>
                <a:ea typeface="+mn-ea"/>
                <a:cs typeface="+mn-cs"/>
              </a:defRPr>
            </a:lvl9pPr>
          </a:lstStyle>
          <a:p>
            <a:pPr marL="175337" lvl="0" indent="-175337" algn="l" defTabSz="467567" rtl="0" eaLnBrk="1" fontAlgn="base" latinLnBrk="0" hangingPunct="1">
              <a:lnSpc>
                <a:spcPct val="110000"/>
              </a:lnSpc>
              <a:spcBef>
                <a:spcPts val="307"/>
              </a:spcBef>
              <a:spcAft>
                <a:spcPct val="0"/>
              </a:spcAft>
              <a:buFont typeface="Arial" pitchFamily="34" charset="0"/>
              <a:buNone/>
            </a:pPr>
            <a:r>
              <a:rPr lang="en-US" noProof="0" dirty="0"/>
              <a:t>Click to edit Master subtitle style</a:t>
            </a:r>
            <a:endParaRPr lang="en-GB" noProof="0" dirty="0"/>
          </a:p>
        </p:txBody>
      </p:sp>
      <p:sp>
        <p:nvSpPr>
          <p:cNvPr id="5" name="Line 10"/>
          <p:cNvSpPr>
            <a:spLocks noChangeShapeType="1"/>
          </p:cNvSpPr>
          <p:nvPr userDrawn="1"/>
        </p:nvSpPr>
        <p:spPr bwMode="gray">
          <a:xfrm>
            <a:off x="597649" y="987136"/>
            <a:ext cx="11006667" cy="0"/>
          </a:xfrm>
          <a:prstGeom prst="line">
            <a:avLst/>
          </a:prstGeom>
          <a:noFill/>
          <a:ln w="12700">
            <a:solidFill>
              <a:srgbClr val="F5BF22"/>
            </a:solidFill>
            <a:round/>
            <a:headEnd/>
            <a:tailEnd/>
          </a:ln>
        </p:spPr>
        <p:txBody>
          <a:bodyPr>
            <a:noAutofit/>
          </a:bodyPr>
          <a:lstStyle/>
          <a:p>
            <a:pPr fontAlgn="auto">
              <a:spcBef>
                <a:spcPct val="50000"/>
              </a:spcBef>
              <a:spcAft>
                <a:spcPts val="0"/>
              </a:spcAft>
              <a:defRPr/>
            </a:pPr>
            <a:endParaRPr lang="en-GB" sz="1026" dirty="0">
              <a:latin typeface="+mn-lt"/>
              <a:cs typeface="+mn-cs"/>
            </a:endParaRPr>
          </a:p>
        </p:txBody>
      </p:sp>
      <p:pic>
        <p:nvPicPr>
          <p:cNvPr id="6" name="Picture 5"/>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86357" y="260036"/>
            <a:ext cx="3757043" cy="652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4" name="Text Placeholder 6"/>
          <p:cNvSpPr>
            <a:spLocks noGrp="1"/>
          </p:cNvSpPr>
          <p:nvPr>
            <p:ph type="body" sz="quarter" idx="12"/>
          </p:nvPr>
        </p:nvSpPr>
        <p:spPr bwMode="gray">
          <a:xfrm>
            <a:off x="6225829" y="944728"/>
            <a:ext cx="5374785" cy="54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591395" y="944724"/>
            <a:ext cx="5376596" cy="2646294"/>
          </a:xfrm>
        </p:spPr>
        <p:txBody>
          <a:bodyPr anchor="ctr"/>
          <a:lstStyle>
            <a:lvl1pPr algn="ctr">
              <a:defRPr/>
            </a:lvl1pPr>
          </a:lstStyle>
          <a:p>
            <a:r>
              <a:rPr lang="en-US" dirty="0"/>
              <a:t>Click icon to add table</a:t>
            </a:r>
            <a:endParaRPr lang="en-GB" dirty="0"/>
          </a:p>
        </p:txBody>
      </p:sp>
      <p:sp>
        <p:nvSpPr>
          <p:cNvPr id="9" name="Table Placeholder 7"/>
          <p:cNvSpPr>
            <a:spLocks noGrp="1"/>
          </p:cNvSpPr>
          <p:nvPr>
            <p:ph type="tbl" sz="quarter" idx="14"/>
          </p:nvPr>
        </p:nvSpPr>
        <p:spPr bwMode="gray">
          <a:xfrm>
            <a:off x="592671" y="3699030"/>
            <a:ext cx="5376335" cy="2646294"/>
          </a:xfrm>
        </p:spPr>
        <p:txBody>
          <a:bodyPr anchor="ctr"/>
          <a:lstStyle>
            <a:lvl1pPr algn="ctr">
              <a:defRPr/>
            </a:lvl1pPr>
          </a:lstStyle>
          <a:p>
            <a:r>
              <a:rPr lang="en-US" dirty="0"/>
              <a:t>Click icon to add table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Tables Two Text 1">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6225829" y="944724"/>
            <a:ext cx="5381979"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592671" y="944724"/>
            <a:ext cx="5376335" cy="2646294"/>
          </a:xfrm>
        </p:spPr>
        <p:txBody>
          <a:bodyPr anchor="ctr"/>
          <a:lstStyle>
            <a:lvl1pPr algn="ctr">
              <a:defRPr/>
            </a:lvl1pPr>
          </a:lstStyle>
          <a:p>
            <a:r>
              <a:rPr lang="en-US" dirty="0"/>
              <a:t>Click icon to add table</a:t>
            </a:r>
            <a:endParaRPr lang="en-GB" dirty="0"/>
          </a:p>
        </p:txBody>
      </p:sp>
      <p:sp>
        <p:nvSpPr>
          <p:cNvPr id="9" name="Table Placeholder 7"/>
          <p:cNvSpPr>
            <a:spLocks noGrp="1"/>
          </p:cNvSpPr>
          <p:nvPr>
            <p:ph type="tbl" sz="quarter" idx="14"/>
          </p:nvPr>
        </p:nvSpPr>
        <p:spPr bwMode="gray">
          <a:xfrm>
            <a:off x="592671" y="3699030"/>
            <a:ext cx="5376335" cy="2646294"/>
          </a:xfrm>
        </p:spPr>
        <p:txBody>
          <a:bodyPr anchor="ctr"/>
          <a:lstStyle>
            <a:lvl1pPr algn="ctr">
              <a:defRPr/>
            </a:lvl1pPr>
          </a:lstStyle>
          <a:p>
            <a:r>
              <a:rPr lang="en-US" dirty="0"/>
              <a:t>Click icon to add table</a:t>
            </a:r>
            <a:endParaRPr lang="en-GB" dirty="0"/>
          </a:p>
        </p:txBody>
      </p:sp>
      <p:sp>
        <p:nvSpPr>
          <p:cNvPr id="7" name="Text Placeholder 6"/>
          <p:cNvSpPr>
            <a:spLocks noGrp="1"/>
          </p:cNvSpPr>
          <p:nvPr>
            <p:ph type="body" sz="quarter" idx="15"/>
          </p:nvPr>
        </p:nvSpPr>
        <p:spPr bwMode="gray">
          <a:xfrm>
            <a:off x="6225829" y="3699030"/>
            <a:ext cx="5381979"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e Table One Chart Two Text">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6225829" y="944732"/>
            <a:ext cx="5381979" cy="264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592671" y="944584"/>
            <a:ext cx="5376335" cy="2646434"/>
          </a:xfrm>
        </p:spPr>
        <p:txBody>
          <a:bodyPr anchor="ctr"/>
          <a:lstStyle>
            <a:lvl1pPr algn="ctr">
              <a:defRPr/>
            </a:lvl1pPr>
          </a:lstStyle>
          <a:p>
            <a:r>
              <a:rPr lang="en-US" dirty="0"/>
              <a:t>Click icon to add table</a:t>
            </a:r>
            <a:endParaRPr lang="en-GB" dirty="0"/>
          </a:p>
        </p:txBody>
      </p:sp>
      <p:sp>
        <p:nvSpPr>
          <p:cNvPr id="7" name="Text Placeholder 6"/>
          <p:cNvSpPr>
            <a:spLocks noGrp="1"/>
          </p:cNvSpPr>
          <p:nvPr>
            <p:ph type="body" sz="quarter" idx="15"/>
          </p:nvPr>
        </p:nvSpPr>
        <p:spPr bwMode="gray">
          <a:xfrm>
            <a:off x="6225829" y="3699038"/>
            <a:ext cx="5381979" cy="264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6"/>
          </p:nvPr>
        </p:nvSpPr>
        <p:spPr bwMode="gray">
          <a:xfrm>
            <a:off x="592671" y="3699038"/>
            <a:ext cx="5376335" cy="2646293"/>
          </a:xfrm>
        </p:spPr>
        <p:txBody>
          <a:bodyPr anchor="ctr"/>
          <a:lstStyle>
            <a:lvl1pPr algn="ctr">
              <a:defRPr/>
            </a:lvl1pPr>
          </a:lstStyle>
          <a:p>
            <a:r>
              <a:rPr lang="en-US" dirty="0"/>
              <a:t>Click icon to add chart</a:t>
            </a:r>
            <a:endParaRPr lang="en-GB" dirty="0"/>
          </a:p>
        </p:txBody>
      </p:sp>
      <p:sp>
        <p:nvSpPr>
          <p:cNvPr id="9" name="Title 8"/>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Tables Two Text 2">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591394" y="2780928"/>
            <a:ext cx="5376335" cy="3564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592671" y="944724"/>
            <a:ext cx="5376335" cy="1728192"/>
          </a:xfrm>
        </p:spPr>
        <p:txBody>
          <a:bodyPr anchor="ctr"/>
          <a:lstStyle>
            <a:lvl1pPr algn="ctr">
              <a:defRPr/>
            </a:lvl1pPr>
          </a:lstStyle>
          <a:p>
            <a:r>
              <a:rPr lang="en-US" dirty="0"/>
              <a:t>Click icon to add table</a:t>
            </a:r>
            <a:endParaRPr lang="en-GB" dirty="0"/>
          </a:p>
        </p:txBody>
      </p:sp>
      <p:sp>
        <p:nvSpPr>
          <p:cNvPr id="9" name="Table Placeholder 7"/>
          <p:cNvSpPr>
            <a:spLocks noGrp="1"/>
          </p:cNvSpPr>
          <p:nvPr>
            <p:ph type="tbl" sz="quarter" idx="14"/>
          </p:nvPr>
        </p:nvSpPr>
        <p:spPr bwMode="gray">
          <a:xfrm>
            <a:off x="6224016" y="944724"/>
            <a:ext cx="5376597" cy="1728192"/>
          </a:xfrm>
        </p:spPr>
        <p:txBody>
          <a:bodyPr anchor="ctr"/>
          <a:lstStyle>
            <a:lvl1pPr algn="ctr">
              <a:defRPr/>
            </a:lvl1pPr>
          </a:lstStyle>
          <a:p>
            <a:r>
              <a:rPr lang="en-US" dirty="0"/>
              <a:t>Click icon to add table</a:t>
            </a:r>
            <a:endParaRPr lang="en-GB" dirty="0"/>
          </a:p>
        </p:txBody>
      </p:sp>
      <p:sp>
        <p:nvSpPr>
          <p:cNvPr id="7" name="Text Placeholder 6"/>
          <p:cNvSpPr>
            <a:spLocks noGrp="1"/>
          </p:cNvSpPr>
          <p:nvPr>
            <p:ph type="body" sz="quarter" idx="15"/>
          </p:nvPr>
        </p:nvSpPr>
        <p:spPr bwMode="gray">
          <a:xfrm>
            <a:off x="6224016" y="2780928"/>
            <a:ext cx="5376597" cy="3564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7" name="Text Placeholder 6"/>
          <p:cNvSpPr>
            <a:spLocks noGrp="1"/>
          </p:cNvSpPr>
          <p:nvPr>
            <p:ph type="body" sz="quarter" idx="11"/>
          </p:nvPr>
        </p:nvSpPr>
        <p:spPr bwMode="gray">
          <a:xfrm>
            <a:off x="591388" y="944732"/>
            <a:ext cx="11009280" cy="264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p:cNvSpPr>
            <a:spLocks noGrp="1"/>
          </p:cNvSpPr>
          <p:nvPr>
            <p:ph type="body" sz="quarter" idx="13"/>
          </p:nvPr>
        </p:nvSpPr>
        <p:spPr bwMode="gray">
          <a:xfrm>
            <a:off x="591388" y="3699030"/>
            <a:ext cx="11009280"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1">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5" name="Text Placeholder 6"/>
          <p:cNvSpPr>
            <a:spLocks noGrp="1"/>
          </p:cNvSpPr>
          <p:nvPr>
            <p:ph type="body" sz="quarter" idx="13"/>
          </p:nvPr>
        </p:nvSpPr>
        <p:spPr bwMode="gray">
          <a:xfrm>
            <a:off x="591388" y="2780936"/>
            <a:ext cx="11009224" cy="3564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9"/>
          <p:cNvSpPr>
            <a:spLocks noGrp="1"/>
          </p:cNvSpPr>
          <p:nvPr>
            <p:ph type="chart" sz="quarter" idx="15"/>
          </p:nvPr>
        </p:nvSpPr>
        <p:spPr bwMode="gray">
          <a:xfrm>
            <a:off x="591388" y="944724"/>
            <a:ext cx="11009224" cy="1728192"/>
          </a:xfrm>
        </p:spPr>
        <p:txBody>
          <a:bodyPr anchor="ctr"/>
          <a:lstStyle>
            <a:lvl1pPr algn="ctr">
              <a:defRPr/>
            </a:lvl1pPr>
          </a:lstStyle>
          <a:p>
            <a:r>
              <a:rPr lang="en-US" dirty="0"/>
              <a:t>Click icon to add chart</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2">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5" name="Text Placeholder 6"/>
          <p:cNvSpPr>
            <a:spLocks noGrp="1"/>
          </p:cNvSpPr>
          <p:nvPr>
            <p:ph type="body" sz="quarter" idx="13"/>
          </p:nvPr>
        </p:nvSpPr>
        <p:spPr bwMode="gray">
          <a:xfrm>
            <a:off x="591388" y="3699030"/>
            <a:ext cx="11009224" cy="26462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9"/>
          <p:cNvSpPr>
            <a:spLocks noGrp="1"/>
          </p:cNvSpPr>
          <p:nvPr>
            <p:ph type="chart" sz="quarter" idx="15"/>
          </p:nvPr>
        </p:nvSpPr>
        <p:spPr bwMode="gray">
          <a:xfrm>
            <a:off x="591388" y="944732"/>
            <a:ext cx="11009224" cy="2646293"/>
          </a:xfrm>
        </p:spPr>
        <p:txBody>
          <a:bodyPr anchor="ctr"/>
          <a:lstStyle>
            <a:lvl1pPr algn="ctr">
              <a:defRPr/>
            </a:lvl1pPr>
          </a:lstStyle>
          <a:p>
            <a:r>
              <a:rPr lang="en-US" dirty="0"/>
              <a:t>Click icon to add chart</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pic>
        <p:nvPicPr>
          <p:cNvPr id="8" name="Picture 7" descr="101743623_4004cover1.jpg"/>
          <p:cNvPicPr>
            <a:picLocks noChangeAspect="1"/>
          </p:cNvPicPr>
          <p:nvPr/>
        </p:nvPicPr>
        <p:blipFill>
          <a:blip r:embed="rId2" cstate="print"/>
          <a:stretch>
            <a:fillRect/>
          </a:stretch>
        </p:blipFill>
        <p:spPr>
          <a:xfrm>
            <a:off x="0" y="0"/>
            <a:ext cx="12192000" cy="6858000"/>
          </a:xfrm>
          <a:prstGeom prst="rect">
            <a:avLst/>
          </a:prstGeom>
        </p:spPr>
      </p:pic>
      <p:sp>
        <p:nvSpPr>
          <p:cNvPr id="20" name="Freeform 7"/>
          <p:cNvSpPr>
            <a:spLocks noEditPoints="1"/>
          </p:cNvSpPr>
          <p:nvPr/>
        </p:nvSpPr>
        <p:spPr bwMode="gray">
          <a:xfrm>
            <a:off x="0" y="0"/>
            <a:ext cx="6396565" cy="5588000"/>
          </a:xfrm>
          <a:custGeom>
            <a:avLst/>
            <a:gdLst/>
            <a:ahLst/>
            <a:cxnLst>
              <a:cxn ang="0">
                <a:pos x="3022" y="0"/>
              </a:cxn>
              <a:cxn ang="0">
                <a:pos x="0" y="0"/>
              </a:cxn>
              <a:cxn ang="0">
                <a:pos x="0" y="3520"/>
              </a:cxn>
              <a:cxn ang="0">
                <a:pos x="1979" y="3520"/>
              </a:cxn>
              <a:cxn ang="0">
                <a:pos x="3022" y="0"/>
              </a:cxn>
              <a:cxn ang="0">
                <a:pos x="3022" y="0"/>
              </a:cxn>
              <a:cxn ang="0">
                <a:pos x="3022" y="0"/>
              </a:cxn>
            </a:cxnLst>
            <a:rect l="0" t="0" r="r" b="b"/>
            <a:pathLst>
              <a:path w="3022" h="3520">
                <a:moveTo>
                  <a:pt x="3022" y="0"/>
                </a:moveTo>
                <a:lnTo>
                  <a:pt x="0" y="0"/>
                </a:lnTo>
                <a:lnTo>
                  <a:pt x="0" y="3520"/>
                </a:lnTo>
                <a:lnTo>
                  <a:pt x="1979" y="3520"/>
                </a:lnTo>
                <a:lnTo>
                  <a:pt x="3022" y="0"/>
                </a:lnTo>
                <a:close/>
                <a:moveTo>
                  <a:pt x="3022" y="0"/>
                </a:moveTo>
                <a:lnTo>
                  <a:pt x="3022"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defTabSz="685800">
              <a:spcBef>
                <a:spcPct val="50000"/>
              </a:spcBef>
              <a:defRPr/>
            </a:pPr>
            <a:endParaRPr lang="en-GB" sz="1350" dirty="0">
              <a:solidFill>
                <a:srgbClr val="000000"/>
              </a:solidFill>
            </a:endParaRPr>
          </a:p>
        </p:txBody>
      </p:sp>
      <p:sp>
        <p:nvSpPr>
          <p:cNvPr id="10" name="Title 9"/>
          <p:cNvSpPr>
            <a:spLocks noGrp="1"/>
          </p:cNvSpPr>
          <p:nvPr>
            <p:ph type="title"/>
          </p:nvPr>
        </p:nvSpPr>
        <p:spPr bwMode="gray">
          <a:xfrm>
            <a:off x="423987" y="1556792"/>
            <a:ext cx="4519887"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2250" b="1" dirty="0" smtClean="0">
                <a:solidFill>
                  <a:schemeClr val="bg1"/>
                </a:solidFill>
                <a:latin typeface="+mj-lt"/>
                <a:ea typeface="+mj-ea"/>
                <a:cs typeface="+mj-cs"/>
              </a:defRPr>
            </a:lvl1pPr>
            <a:lvl2pPr>
              <a:defRPr lang="en-GB" sz="2250" b="1" kern="1200" noProof="0" dirty="0">
                <a:solidFill>
                  <a:schemeClr val="bg1"/>
                </a:solidFill>
                <a:latin typeface="+mj-lt"/>
                <a:ea typeface="+mj-ea"/>
                <a:cs typeface="+mj-cs"/>
              </a:defRPr>
            </a:lvl2pPr>
            <a:lvl3pPr>
              <a:defRPr lang="en-GB" sz="2250" b="1" kern="1200" noProof="0" dirty="0">
                <a:solidFill>
                  <a:schemeClr val="bg1"/>
                </a:solidFill>
                <a:latin typeface="+mj-lt"/>
                <a:ea typeface="+mj-ea"/>
                <a:cs typeface="+mj-cs"/>
              </a:defRPr>
            </a:lvl3pPr>
            <a:lvl4pPr>
              <a:defRPr lang="en-GB" sz="2250" b="1" kern="1200" noProof="0" dirty="0">
                <a:solidFill>
                  <a:schemeClr val="bg1"/>
                </a:solidFill>
                <a:latin typeface="+mj-lt"/>
                <a:ea typeface="+mj-ea"/>
                <a:cs typeface="+mj-cs"/>
              </a:defRPr>
            </a:lvl4pPr>
            <a:lvl5pPr>
              <a:defRPr lang="en-GB" sz="2250" b="1" kern="1200" noProof="0" dirty="0">
                <a:solidFill>
                  <a:schemeClr val="bg1"/>
                </a:solidFill>
                <a:latin typeface="+mj-lt"/>
                <a:ea typeface="+mj-ea"/>
                <a:cs typeface="+mj-cs"/>
              </a:defRPr>
            </a:lvl5pPr>
            <a:lvl6pPr>
              <a:defRPr lang="en-GB" sz="2250" b="1" kern="1200" noProof="0" dirty="0">
                <a:solidFill>
                  <a:schemeClr val="bg1"/>
                </a:solidFill>
                <a:latin typeface="+mj-lt"/>
                <a:ea typeface="+mj-ea"/>
                <a:cs typeface="+mj-cs"/>
              </a:defRPr>
            </a:lvl6pPr>
            <a:lvl7pPr>
              <a:defRPr lang="en-GB" sz="2250" b="1" kern="1200" noProof="0" dirty="0">
                <a:solidFill>
                  <a:schemeClr val="bg1"/>
                </a:solidFill>
                <a:latin typeface="+mj-lt"/>
                <a:ea typeface="+mj-ea"/>
                <a:cs typeface="+mj-cs"/>
              </a:defRPr>
            </a:lvl7pPr>
            <a:lvl8pPr>
              <a:defRPr lang="en-GB" sz="2250" b="1" kern="1200" noProof="0" dirty="0">
                <a:solidFill>
                  <a:schemeClr val="bg1"/>
                </a:solidFill>
                <a:latin typeface="+mj-lt"/>
                <a:ea typeface="+mj-ea"/>
                <a:cs typeface="+mj-cs"/>
              </a:defRPr>
            </a:lvl8pPr>
            <a:lvl9pPr>
              <a:defRPr lang="en-GB" sz="2250" b="1" kern="1200" noProof="0" dirty="0">
                <a:solidFill>
                  <a:schemeClr val="bg1"/>
                </a:solidFill>
                <a:latin typeface="+mj-lt"/>
                <a:ea typeface="+mj-ea"/>
                <a:cs typeface="+mj-cs"/>
              </a:defRPr>
            </a:lvl9pPr>
          </a:lstStyle>
          <a:p>
            <a:pPr lvl="0"/>
            <a:r>
              <a:rPr lang="en-US"/>
              <a:t>Click to edit Master title style</a:t>
            </a:r>
            <a:endParaRPr lang="en-GB" dirty="0"/>
          </a:p>
        </p:txBody>
      </p:sp>
      <p:sp>
        <p:nvSpPr>
          <p:cNvPr id="17" name="Text Placeholder 16"/>
          <p:cNvSpPr>
            <a:spLocks noGrp="1"/>
          </p:cNvSpPr>
          <p:nvPr>
            <p:ph type="body" sz="quarter" idx="10"/>
          </p:nvPr>
        </p:nvSpPr>
        <p:spPr bwMode="gray">
          <a:xfrm>
            <a:off x="423988" y="3789363"/>
            <a:ext cx="4039833" cy="10795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450"/>
              </a:spcBef>
              <a:spcAft>
                <a:spcPct val="0"/>
              </a:spcAft>
              <a:defRPr lang="en-US" sz="900" b="0" dirty="0" smtClean="0">
                <a:solidFill>
                  <a:schemeClr val="bg1"/>
                </a:solidFill>
                <a:latin typeface="+mn-lt"/>
                <a:ea typeface="+mn-ea"/>
                <a:cs typeface="+mn-cs"/>
              </a:defRPr>
            </a:lvl1pPr>
            <a:lvl2pPr>
              <a:defRPr lang="en-US" sz="900" b="0" kern="1200" noProof="0" dirty="0" smtClean="0">
                <a:solidFill>
                  <a:schemeClr val="bg1"/>
                </a:solidFill>
                <a:latin typeface="+mn-lt"/>
                <a:ea typeface="+mn-ea"/>
                <a:cs typeface="+mn-cs"/>
              </a:defRPr>
            </a:lvl2pPr>
            <a:lvl3pPr>
              <a:defRPr lang="en-US" sz="900" b="0" kern="1200" noProof="0" dirty="0" smtClean="0">
                <a:solidFill>
                  <a:schemeClr val="bg1"/>
                </a:solidFill>
                <a:latin typeface="+mn-lt"/>
                <a:ea typeface="+mn-ea"/>
                <a:cs typeface="+mn-cs"/>
              </a:defRPr>
            </a:lvl3pPr>
            <a:lvl4pPr>
              <a:defRPr lang="en-US" sz="900" b="0" kern="1200" noProof="0" dirty="0" smtClean="0">
                <a:solidFill>
                  <a:schemeClr val="bg1"/>
                </a:solidFill>
                <a:latin typeface="+mn-lt"/>
                <a:ea typeface="+mn-ea"/>
                <a:cs typeface="+mn-cs"/>
              </a:defRPr>
            </a:lvl4pPr>
            <a:lvl5pPr>
              <a:defRPr lang="en-US" sz="900" b="0" kern="1200" noProof="0" dirty="0" smtClean="0">
                <a:solidFill>
                  <a:schemeClr val="bg1"/>
                </a:solidFill>
                <a:latin typeface="+mn-lt"/>
                <a:ea typeface="+mn-ea"/>
                <a:cs typeface="+mn-cs"/>
              </a:defRPr>
            </a:lvl5pPr>
            <a:lvl6pPr>
              <a:defRPr lang="en-US" sz="900" b="0" kern="1200" noProof="0" dirty="0" smtClean="0">
                <a:solidFill>
                  <a:schemeClr val="bg1"/>
                </a:solidFill>
                <a:latin typeface="+mn-lt"/>
                <a:ea typeface="+mn-ea"/>
                <a:cs typeface="+mn-cs"/>
              </a:defRPr>
            </a:lvl6pPr>
            <a:lvl7pPr>
              <a:defRPr lang="en-US" sz="900" b="0" kern="1200" noProof="0" dirty="0" smtClean="0">
                <a:solidFill>
                  <a:schemeClr val="bg1"/>
                </a:solidFill>
                <a:latin typeface="+mn-lt"/>
                <a:ea typeface="+mn-ea"/>
                <a:cs typeface="+mn-cs"/>
              </a:defRPr>
            </a:lvl7pPr>
            <a:lvl8pPr>
              <a:defRPr lang="en-US" sz="900" b="0" kern="1200" noProof="0" dirty="0" smtClean="0">
                <a:solidFill>
                  <a:schemeClr val="bg1"/>
                </a:solidFill>
                <a:latin typeface="+mn-lt"/>
                <a:ea typeface="+mn-ea"/>
                <a:cs typeface="+mn-cs"/>
              </a:defRPr>
            </a:lvl8pPr>
            <a:lvl9pPr>
              <a:defRPr lang="en-US" sz="900" b="0" kern="1200" noProof="0" dirty="0" smtClean="0">
                <a:solidFill>
                  <a:schemeClr val="bg1"/>
                </a:solidFill>
                <a:latin typeface="+mn-lt"/>
                <a:ea typeface="+mn-ea"/>
                <a:cs typeface="+mn-cs"/>
              </a:defRPr>
            </a:lvl9pPr>
          </a:lstStyle>
          <a:p>
            <a:pPr lvl="0"/>
            <a:r>
              <a:rPr lang="en-US"/>
              <a:t>Click to edit Master text styles</a:t>
            </a:r>
          </a:p>
        </p:txBody>
      </p:sp>
      <p:grpSp>
        <p:nvGrpSpPr>
          <p:cNvPr id="11" name="Group 10"/>
          <p:cNvGrpSpPr/>
          <p:nvPr/>
        </p:nvGrpSpPr>
        <p:grpSpPr>
          <a:xfrm>
            <a:off x="171285" y="0"/>
            <a:ext cx="3456517" cy="1530350"/>
            <a:chOff x="-2592388" y="0"/>
            <a:chExt cx="2592388" cy="1530350"/>
          </a:xfrm>
          <a:solidFill>
            <a:schemeClr val="bg1"/>
          </a:solidFill>
        </p:grpSpPr>
        <p:sp>
          <p:nvSpPr>
            <p:cNvPr id="12" name="Freeform 14"/>
            <p:cNvSpPr>
              <a:spLocks noEditPoints="1"/>
            </p:cNvSpPr>
            <p:nvPr/>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sp>
          <p:nvSpPr>
            <p:cNvPr id="14" name="Freeform 15"/>
            <p:cNvSpPr>
              <a:spLocks noEditPoints="1"/>
            </p:cNvSpPr>
            <p:nvPr/>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grpSp>
    </p:spTree>
    <p:extLst>
      <p:ext uri="{BB962C8B-B14F-4D97-AF65-F5344CB8AC3E}">
        <p14:creationId xmlns:p14="http://schemas.microsoft.com/office/powerpoint/2010/main" val="4229344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s Slide 1">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71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pic>
        <p:nvPicPr>
          <p:cNvPr id="13" name="Picture 12" descr="WalkingInHall.jpg"/>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23" name="Data 22"/>
          <p:cNvSpPr/>
          <p:nvPr userDrawn="1"/>
        </p:nvSpPr>
        <p:spPr>
          <a:xfrm>
            <a:off x="101600" y="0"/>
            <a:ext cx="10058400" cy="6629400"/>
          </a:xfrm>
          <a:prstGeom prst="flowChartInputOutput">
            <a:avLst/>
          </a:prstGeom>
          <a:gradFill flip="none" rotWithShape="1">
            <a:gsLst>
              <a:gs pos="0">
                <a:srgbClr val="00338D">
                  <a:alpha val="91000"/>
                </a:srgbClr>
              </a:gs>
              <a:gs pos="100000">
                <a:srgbClr val="009FE3">
                  <a:alpha val="91000"/>
                </a:srgbClr>
              </a:gs>
              <a:gs pos="22000">
                <a:srgbClr val="00338D">
                  <a:alpha val="91000"/>
                </a:srgbClr>
              </a:gs>
              <a:gs pos="45000">
                <a:srgbClr val="00338D">
                  <a:alpha val="9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srgbClr val="FFFFFF"/>
              </a:solidFill>
            </a:endParaRPr>
          </a:p>
        </p:txBody>
      </p:sp>
      <p:grpSp>
        <p:nvGrpSpPr>
          <p:cNvPr id="24" name="Group 23"/>
          <p:cNvGrpSpPr/>
          <p:nvPr userDrawn="1"/>
        </p:nvGrpSpPr>
        <p:grpSpPr>
          <a:xfrm>
            <a:off x="2235202" y="76202"/>
            <a:ext cx="2152404" cy="881493"/>
            <a:chOff x="1655878" y="2046089"/>
            <a:chExt cx="1614303" cy="881493"/>
          </a:xfrm>
        </p:grpSpPr>
        <p:grpSp>
          <p:nvGrpSpPr>
            <p:cNvPr id="26" name="Group 26"/>
            <p:cNvGrpSpPr>
              <a:grpSpLocks/>
            </p:cNvGrpSpPr>
            <p:nvPr userDrawn="1"/>
          </p:nvGrpSpPr>
          <p:grpSpPr bwMode="gray">
            <a:xfrm>
              <a:off x="1655878" y="2046089"/>
              <a:ext cx="1194912" cy="881493"/>
              <a:chOff x="68" y="0"/>
              <a:chExt cx="793" cy="585"/>
            </a:xfrm>
          </p:grpSpPr>
          <p:sp>
            <p:nvSpPr>
              <p:cNvPr id="28"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defTabSz="342900"/>
                <a:endParaRPr lang="en-GB" sz="1350" dirty="0">
                  <a:solidFill>
                    <a:srgbClr val="000000"/>
                  </a:solidFill>
                </a:endParaRPr>
              </a:p>
            </p:txBody>
          </p:sp>
          <p:sp>
            <p:nvSpPr>
              <p:cNvPr id="29"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defTabSz="342900"/>
                <a:endParaRPr lang="en-GB" sz="1350" dirty="0">
                  <a:solidFill>
                    <a:srgbClr val="000000"/>
                  </a:solidFill>
                </a:endParaRPr>
              </a:p>
            </p:txBody>
          </p:sp>
        </p:grpSp>
        <p:pic>
          <p:nvPicPr>
            <p:cNvPr id="27" name="Picture 26" descr="CuttingThrough.png"/>
            <p:cNvPicPr>
              <a:picLocks noChangeAspect="1"/>
            </p:cNvPicPr>
            <p:nvPr userDrawn="1"/>
          </p:nvPicPr>
          <p:blipFill>
            <a:blip r:embed="rId7" cstate="print"/>
            <a:stretch>
              <a:fillRect/>
            </a:stretch>
          </p:blipFill>
          <p:spPr>
            <a:xfrm>
              <a:off x="1789602" y="2739235"/>
              <a:ext cx="1480579" cy="106795"/>
            </a:xfrm>
            <a:prstGeom prst="rect">
              <a:avLst/>
            </a:prstGeom>
          </p:spPr>
        </p:pic>
      </p:grpSp>
      <p:sp>
        <p:nvSpPr>
          <p:cNvPr id="16" name="TextBox 15"/>
          <p:cNvSpPr txBox="1"/>
          <p:nvPr userDrawn="1"/>
        </p:nvSpPr>
        <p:spPr>
          <a:xfrm>
            <a:off x="2346959" y="2292572"/>
            <a:ext cx="673774" cy="138499"/>
          </a:xfrm>
          <a:prstGeom prst="rect">
            <a:avLst/>
          </a:prstGeom>
          <a:noFill/>
        </p:spPr>
        <p:txBody>
          <a:bodyPr wrap="none" lIns="0" tIns="0" rIns="0" bIns="0" rtlCol="0">
            <a:spAutoFit/>
          </a:bodyPr>
          <a:lstStyle/>
          <a:p>
            <a:pPr defTabSz="342900">
              <a:buFont typeface="Arial"/>
              <a:buNone/>
            </a:pPr>
            <a:r>
              <a:rPr lang="en-US" sz="900" spc="38" dirty="0">
                <a:solidFill>
                  <a:srgbClr val="FFFFFF"/>
                </a:solidFill>
                <a:cs typeface="Arial"/>
              </a:rPr>
              <a:t>CONTENTS</a:t>
            </a:r>
            <a:endParaRPr lang="en-GB" sz="900" spc="38" dirty="0">
              <a:solidFill>
                <a:srgbClr val="FFFFFF"/>
              </a:solidFill>
              <a:cs typeface="Arial"/>
            </a:endParaRPr>
          </a:p>
        </p:txBody>
      </p:sp>
      <p:cxnSp>
        <p:nvCxnSpPr>
          <p:cNvPr id="17" name="Straight Connector 16"/>
          <p:cNvCxnSpPr/>
          <p:nvPr userDrawn="1"/>
        </p:nvCxnSpPr>
        <p:spPr>
          <a:xfrm>
            <a:off x="2336800" y="2530695"/>
            <a:ext cx="5283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8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0563774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970"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Title 2"/>
          <p:cNvSpPr>
            <a:spLocks noGrp="1"/>
          </p:cNvSpPr>
          <p:nvPr>
            <p:ph type="title"/>
          </p:nvPr>
        </p:nvSpPr>
        <p:spPr bwMode="gray"/>
        <p:txBody>
          <a:bodyPr/>
          <a:lstStyle/>
          <a:p>
            <a:r>
              <a:rPr lang="en-US" dirty="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a:xfrm>
            <a:off x="292608" y="976766"/>
            <a:ext cx="11618976" cy="4993728"/>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0"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1" name="Text Placeholder 3"/>
          <p:cNvSpPr>
            <a:spLocks noGrp="1"/>
          </p:cNvSpPr>
          <p:nvPr>
            <p:ph type="body" sz="quarter" idx="12"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108425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a:xfrm>
            <a:off x="292605" y="976766"/>
            <a:ext cx="5669280" cy="4993728"/>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3"/>
          </p:nvPr>
        </p:nvSpPr>
        <p:spPr bwMode="gray">
          <a:xfrm>
            <a:off x="6242304" y="976766"/>
            <a:ext cx="5669280" cy="4993728"/>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1"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2" name="Text Placeholder 3"/>
          <p:cNvSpPr>
            <a:spLocks noGrp="1"/>
          </p:cNvSpPr>
          <p:nvPr>
            <p:ph type="body" sz="quarter" idx="12"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228714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ext Boxes with Header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81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1"/>
          </p:nvPr>
        </p:nvSpPr>
        <p:spPr>
          <a:xfrm>
            <a:off x="6242304" y="1461338"/>
            <a:ext cx="5669280" cy="45168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3" name="Text Placeholder 11"/>
          <p:cNvSpPr>
            <a:spLocks noGrp="1"/>
          </p:cNvSpPr>
          <p:nvPr>
            <p:ph type="body" sz="quarter" idx="12"/>
          </p:nvPr>
        </p:nvSpPr>
        <p:spPr>
          <a:xfrm>
            <a:off x="292608" y="1461338"/>
            <a:ext cx="5669280" cy="45168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4" name="Text Placeholder 11"/>
          <p:cNvSpPr>
            <a:spLocks noGrp="1"/>
          </p:cNvSpPr>
          <p:nvPr>
            <p:ph type="body" sz="quarter" idx="13" hasCustomPrompt="1"/>
          </p:nvPr>
        </p:nvSpPr>
        <p:spPr>
          <a:xfrm>
            <a:off x="292608" y="97840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baseline="0">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15" name="Text Placeholder 11"/>
          <p:cNvSpPr>
            <a:spLocks noGrp="1"/>
          </p:cNvSpPr>
          <p:nvPr>
            <p:ph type="body" sz="quarter" idx="14" hasCustomPrompt="1"/>
          </p:nvPr>
        </p:nvSpPr>
        <p:spPr>
          <a:xfrm>
            <a:off x="6242304" y="97840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17" name="Text Placeholder 3"/>
          <p:cNvSpPr>
            <a:spLocks noGrp="1"/>
          </p:cNvSpPr>
          <p:nvPr>
            <p:ph type="body" sz="quarter" idx="15"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8" name="Text Placeholder 3"/>
          <p:cNvSpPr>
            <a:spLocks noGrp="1"/>
          </p:cNvSpPr>
          <p:nvPr>
            <p:ph type="body" sz="quarter" idx="16"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395138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ext Boxes with Header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92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21" name="Text Placeholder 11"/>
          <p:cNvSpPr>
            <a:spLocks noGrp="1"/>
          </p:cNvSpPr>
          <p:nvPr>
            <p:ph type="body" sz="quarter" idx="13" hasCustomPrompt="1"/>
          </p:nvPr>
        </p:nvSpPr>
        <p:spPr>
          <a:xfrm>
            <a:off x="292608" y="978408"/>
            <a:ext cx="377952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2" name="Text Placeholder 11"/>
          <p:cNvSpPr>
            <a:spLocks noGrp="1"/>
          </p:cNvSpPr>
          <p:nvPr>
            <p:ph type="body" sz="quarter" idx="17" hasCustomPrompt="1"/>
          </p:nvPr>
        </p:nvSpPr>
        <p:spPr>
          <a:xfrm>
            <a:off x="4212336" y="978408"/>
            <a:ext cx="377952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3" name="Text Placeholder 11"/>
          <p:cNvSpPr>
            <a:spLocks noGrp="1"/>
          </p:cNvSpPr>
          <p:nvPr>
            <p:ph type="body" sz="quarter" idx="18" hasCustomPrompt="1"/>
          </p:nvPr>
        </p:nvSpPr>
        <p:spPr>
          <a:xfrm>
            <a:off x="8132064" y="978408"/>
            <a:ext cx="377952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4" name="Text Placeholder 11"/>
          <p:cNvSpPr>
            <a:spLocks noGrp="1"/>
          </p:cNvSpPr>
          <p:nvPr>
            <p:ph type="body" sz="quarter" idx="12"/>
          </p:nvPr>
        </p:nvSpPr>
        <p:spPr>
          <a:xfrm>
            <a:off x="292608" y="1463040"/>
            <a:ext cx="377952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25" name="Text Placeholder 11"/>
          <p:cNvSpPr>
            <a:spLocks noGrp="1"/>
          </p:cNvSpPr>
          <p:nvPr>
            <p:ph type="body" sz="quarter" idx="19"/>
          </p:nvPr>
        </p:nvSpPr>
        <p:spPr>
          <a:xfrm>
            <a:off x="4212336" y="1463040"/>
            <a:ext cx="377952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26" name="Text Placeholder 11"/>
          <p:cNvSpPr>
            <a:spLocks noGrp="1"/>
          </p:cNvSpPr>
          <p:nvPr>
            <p:ph type="body" sz="quarter" idx="20"/>
          </p:nvPr>
        </p:nvSpPr>
        <p:spPr>
          <a:xfrm>
            <a:off x="8132064" y="1463040"/>
            <a:ext cx="377952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5" name="Text Placeholder 3"/>
          <p:cNvSpPr>
            <a:spLocks noGrp="1"/>
          </p:cNvSpPr>
          <p:nvPr>
            <p:ph type="body" sz="quarter" idx="21"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26496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Text Boxes with Header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2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21" name="Text Placeholder 11"/>
          <p:cNvSpPr>
            <a:spLocks noGrp="1"/>
          </p:cNvSpPr>
          <p:nvPr>
            <p:ph type="body" sz="quarter" idx="13" hasCustomPrompt="1"/>
          </p:nvPr>
        </p:nvSpPr>
        <p:spPr>
          <a:xfrm>
            <a:off x="292608" y="978408"/>
            <a:ext cx="280416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2" name="Text Placeholder 11"/>
          <p:cNvSpPr>
            <a:spLocks noGrp="1"/>
          </p:cNvSpPr>
          <p:nvPr>
            <p:ph type="body" sz="quarter" idx="17" hasCustomPrompt="1"/>
          </p:nvPr>
        </p:nvSpPr>
        <p:spPr>
          <a:xfrm>
            <a:off x="3230880" y="978408"/>
            <a:ext cx="280416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3" name="Text Placeholder 11"/>
          <p:cNvSpPr>
            <a:spLocks noGrp="1"/>
          </p:cNvSpPr>
          <p:nvPr>
            <p:ph type="body" sz="quarter" idx="18" hasCustomPrompt="1"/>
          </p:nvPr>
        </p:nvSpPr>
        <p:spPr>
          <a:xfrm>
            <a:off x="6169152" y="978408"/>
            <a:ext cx="280416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4" name="Text Placeholder 11"/>
          <p:cNvSpPr>
            <a:spLocks noGrp="1"/>
          </p:cNvSpPr>
          <p:nvPr>
            <p:ph type="body" sz="quarter" idx="12"/>
          </p:nvPr>
        </p:nvSpPr>
        <p:spPr>
          <a:xfrm>
            <a:off x="292608" y="1463040"/>
            <a:ext cx="280416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25" name="Text Placeholder 11"/>
          <p:cNvSpPr>
            <a:spLocks noGrp="1"/>
          </p:cNvSpPr>
          <p:nvPr>
            <p:ph type="body" sz="quarter" idx="19"/>
          </p:nvPr>
        </p:nvSpPr>
        <p:spPr>
          <a:xfrm>
            <a:off x="3230880" y="1463040"/>
            <a:ext cx="280416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26" name="Text Placeholder 11"/>
          <p:cNvSpPr>
            <a:spLocks noGrp="1"/>
          </p:cNvSpPr>
          <p:nvPr>
            <p:ph type="body" sz="quarter" idx="20"/>
          </p:nvPr>
        </p:nvSpPr>
        <p:spPr>
          <a:xfrm>
            <a:off x="6169152" y="1463040"/>
            <a:ext cx="280416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4" name="Text Placeholder 11"/>
          <p:cNvSpPr>
            <a:spLocks noGrp="1"/>
          </p:cNvSpPr>
          <p:nvPr>
            <p:ph type="body" sz="quarter" idx="22" hasCustomPrompt="1"/>
          </p:nvPr>
        </p:nvSpPr>
        <p:spPr>
          <a:xfrm>
            <a:off x="9107424" y="978408"/>
            <a:ext cx="280416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15" name="Text Placeholder 11"/>
          <p:cNvSpPr>
            <a:spLocks noGrp="1"/>
          </p:cNvSpPr>
          <p:nvPr>
            <p:ph type="body" sz="quarter" idx="23"/>
          </p:nvPr>
        </p:nvSpPr>
        <p:spPr>
          <a:xfrm>
            <a:off x="9107424" y="1463040"/>
            <a:ext cx="2804160" cy="4517136"/>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7"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8" name="Text Placeholder 3"/>
          <p:cNvSpPr>
            <a:spLocks noGrp="1"/>
          </p:cNvSpPr>
          <p:nvPr>
            <p:ph type="body" sz="quarter" idx="24"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334274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Text Boxe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0"/>
          </p:nvPr>
        </p:nvSpPr>
        <p:spPr bwMode="gray">
          <a:xfrm>
            <a:off x="292605" y="976766"/>
            <a:ext cx="5669280" cy="2377440"/>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3"/>
          </p:nvPr>
        </p:nvSpPr>
        <p:spPr bwMode="gray">
          <a:xfrm>
            <a:off x="6242304" y="976766"/>
            <a:ext cx="5669280" cy="2377440"/>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1" name="Text Placeholder 6"/>
          <p:cNvSpPr>
            <a:spLocks noGrp="1"/>
          </p:cNvSpPr>
          <p:nvPr>
            <p:ph type="body" sz="quarter" idx="14"/>
          </p:nvPr>
        </p:nvSpPr>
        <p:spPr bwMode="gray">
          <a:xfrm>
            <a:off x="292605" y="3562678"/>
            <a:ext cx="5669280" cy="2377440"/>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2" name="Text Placeholder 6"/>
          <p:cNvSpPr>
            <a:spLocks noGrp="1"/>
          </p:cNvSpPr>
          <p:nvPr>
            <p:ph type="body" sz="quarter" idx="15"/>
          </p:nvPr>
        </p:nvSpPr>
        <p:spPr bwMode="gray">
          <a:xfrm>
            <a:off x="6242304" y="3562678"/>
            <a:ext cx="5669280" cy="2377440"/>
          </a:xfrm>
          <a:prstGeom prst="rect">
            <a:avLst/>
          </a:prstGeo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14" name="Text Placeholder 3"/>
          <p:cNvSpPr>
            <a:spLocks noGrp="1"/>
          </p:cNvSpPr>
          <p:nvPr>
            <p:ph type="body" sz="quarter" idx="12"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465768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Text Boxes with Chevron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12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24" name="Text Placeholder 11"/>
          <p:cNvSpPr>
            <a:spLocks noGrp="1"/>
          </p:cNvSpPr>
          <p:nvPr>
            <p:ph type="body" sz="quarter" idx="12"/>
          </p:nvPr>
        </p:nvSpPr>
        <p:spPr>
          <a:xfrm>
            <a:off x="292608" y="1463040"/>
            <a:ext cx="2804160" cy="4517136"/>
          </a:xfrm>
          <a:prstGeom prst="rect">
            <a:avLst/>
          </a:prstGeom>
          <a:ln>
            <a:noFill/>
          </a:ln>
        </p:spPr>
        <p:txBody>
          <a:bodyPr lIns="91440" tIns="91440" rIns="91440" bIns="91440"/>
          <a:lstStyle>
            <a:lvl1pPr marL="0" marR="0" indent="0" algn="l" defTabSz="685800" rtl="0" eaLnBrk="1" fontAlgn="auto" latinLnBrk="0" hangingPunct="1">
              <a:lnSpc>
                <a:spcPct val="100000"/>
              </a:lnSpc>
              <a:spcBef>
                <a:spcPts val="450"/>
              </a:spcBef>
              <a:spcAft>
                <a:spcPts val="0"/>
              </a:spcAft>
              <a:buClrTx/>
              <a:buSzTx/>
              <a:buFont typeface="Arial" pitchFamily="34" charset="0"/>
              <a:buNone/>
              <a:tabLst/>
              <a:defRPr sz="900" b="0">
                <a:solidFill>
                  <a:schemeClr val="tx1"/>
                </a:solidFill>
              </a:defRPr>
            </a:lvl1pPr>
            <a:lvl2pPr marL="128588" marR="0" indent="-128588" algn="l" defTabSz="685800" rtl="0" eaLnBrk="1" fontAlgn="auto" latinLnBrk="0" hangingPunct="1">
              <a:lnSpc>
                <a:spcPct val="100000"/>
              </a:lnSpc>
              <a:spcBef>
                <a:spcPts val="450"/>
              </a:spcBef>
              <a:spcAft>
                <a:spcPts val="0"/>
              </a:spcAft>
              <a:buClr>
                <a:srgbClr val="97989A"/>
              </a:buClr>
              <a:buSzPct val="80000"/>
              <a:buFont typeface="Wingdings" panose="05000000000000000000" pitchFamily="2" charset="2"/>
              <a:buChar char=""/>
              <a:tabLst/>
              <a:defRPr sz="900"/>
            </a:lvl2pPr>
            <a:lvl3pPr marL="133350" marR="0" indent="-133350" algn="l" defTabSz="685800" rtl="0" eaLnBrk="1" fontAlgn="auto" latinLnBrk="0" hangingPunct="1">
              <a:lnSpc>
                <a:spcPct val="100000"/>
              </a:lnSpc>
              <a:spcBef>
                <a:spcPts val="450"/>
              </a:spcBef>
              <a:spcAft>
                <a:spcPts val="0"/>
              </a:spcAft>
              <a:buClr>
                <a:srgbClr val="97989A"/>
              </a:buClr>
              <a:buSzTx/>
              <a:buFont typeface="Arial" pitchFamily="34" charset="0"/>
              <a:buChar char="■"/>
              <a:tabLst/>
              <a:defRPr sz="900"/>
            </a:lvl3pPr>
          </a:lstStyle>
          <a:p>
            <a:pPr lvl="0"/>
            <a:r>
              <a:rPr lang="en-US"/>
              <a:t>Click to edit Master text styles</a:t>
            </a:r>
          </a:p>
          <a:p>
            <a:pPr lvl="1"/>
            <a:r>
              <a:rPr lang="en-US"/>
              <a:t>Second level</a:t>
            </a:r>
          </a:p>
          <a:p>
            <a:pPr lvl="2"/>
            <a:r>
              <a:rPr lang="en-US"/>
              <a:t>Third level</a:t>
            </a:r>
          </a:p>
        </p:txBody>
      </p:sp>
      <p:sp>
        <p:nvSpPr>
          <p:cNvPr id="25" name="Text Placeholder 11"/>
          <p:cNvSpPr>
            <a:spLocks noGrp="1"/>
          </p:cNvSpPr>
          <p:nvPr>
            <p:ph type="body" sz="quarter" idx="19"/>
          </p:nvPr>
        </p:nvSpPr>
        <p:spPr>
          <a:xfrm>
            <a:off x="3230880" y="1463040"/>
            <a:ext cx="2804160" cy="4517136"/>
          </a:xfrm>
          <a:prstGeom prst="rect">
            <a:avLst/>
          </a:prstGeom>
          <a:ln>
            <a:noFill/>
          </a:ln>
        </p:spPr>
        <p:txBody>
          <a:bodyPr lIns="91440" tIns="91440" rIns="91440" bIns="91440"/>
          <a:lstStyle>
            <a:lvl1pPr marL="0" marR="0" indent="0" algn="l" defTabSz="685800" rtl="0" eaLnBrk="1" fontAlgn="auto" latinLnBrk="0" hangingPunct="1">
              <a:lnSpc>
                <a:spcPct val="100000"/>
              </a:lnSpc>
              <a:spcBef>
                <a:spcPts val="450"/>
              </a:spcBef>
              <a:spcAft>
                <a:spcPts val="0"/>
              </a:spcAft>
              <a:buClrTx/>
              <a:buSzTx/>
              <a:buFont typeface="Arial" pitchFamily="34" charset="0"/>
              <a:buNone/>
              <a:tabLst/>
              <a:defRPr sz="900" b="0">
                <a:solidFill>
                  <a:schemeClr val="tx1"/>
                </a:solidFill>
              </a:defRPr>
            </a:lvl1pPr>
            <a:lvl2pPr marL="128588" marR="0" indent="-128588" algn="l" defTabSz="685800" rtl="0" eaLnBrk="1" fontAlgn="auto" latinLnBrk="0" hangingPunct="1">
              <a:lnSpc>
                <a:spcPct val="100000"/>
              </a:lnSpc>
              <a:spcBef>
                <a:spcPts val="450"/>
              </a:spcBef>
              <a:spcAft>
                <a:spcPts val="0"/>
              </a:spcAft>
              <a:buClr>
                <a:srgbClr val="97989A"/>
              </a:buClr>
              <a:buSzPct val="80000"/>
              <a:buFont typeface="Wingdings" panose="05000000000000000000" pitchFamily="2" charset="2"/>
              <a:buChar char=""/>
              <a:tabLst/>
              <a:defRPr sz="900"/>
            </a:lvl2pPr>
            <a:lvl3pPr marL="133350" marR="0" indent="-133350" algn="l" defTabSz="685800" rtl="0" eaLnBrk="1" fontAlgn="auto" latinLnBrk="0" hangingPunct="1">
              <a:lnSpc>
                <a:spcPct val="100000"/>
              </a:lnSpc>
              <a:spcBef>
                <a:spcPts val="450"/>
              </a:spcBef>
              <a:spcAft>
                <a:spcPts val="0"/>
              </a:spcAft>
              <a:buClr>
                <a:srgbClr val="97989A"/>
              </a:buClr>
              <a:buSzTx/>
              <a:buFont typeface="Arial" pitchFamily="34" charset="0"/>
              <a:buChar char="■"/>
              <a:tabLst/>
              <a:defRPr sz="900"/>
            </a:lvl3pPr>
          </a:lstStyle>
          <a:p>
            <a:pPr lvl="0"/>
            <a:r>
              <a:rPr lang="en-US"/>
              <a:t>Click to edit Master text styles</a:t>
            </a:r>
          </a:p>
          <a:p>
            <a:pPr lvl="1"/>
            <a:r>
              <a:rPr lang="en-US"/>
              <a:t>Second level</a:t>
            </a:r>
          </a:p>
          <a:p>
            <a:pPr lvl="2"/>
            <a:r>
              <a:rPr lang="en-US"/>
              <a:t>Third level</a:t>
            </a:r>
          </a:p>
        </p:txBody>
      </p:sp>
      <p:sp>
        <p:nvSpPr>
          <p:cNvPr id="26" name="Text Placeholder 11"/>
          <p:cNvSpPr>
            <a:spLocks noGrp="1"/>
          </p:cNvSpPr>
          <p:nvPr>
            <p:ph type="body" sz="quarter" idx="20"/>
          </p:nvPr>
        </p:nvSpPr>
        <p:spPr>
          <a:xfrm>
            <a:off x="6169152" y="1463040"/>
            <a:ext cx="2804160" cy="4517136"/>
          </a:xfrm>
          <a:prstGeom prst="rect">
            <a:avLst/>
          </a:prstGeom>
          <a:ln>
            <a:noFill/>
          </a:ln>
        </p:spPr>
        <p:txBody>
          <a:bodyPr lIns="91440" tIns="91440" rIns="91440" bIns="91440"/>
          <a:lstStyle>
            <a:lvl1pPr marL="0" marR="0" indent="0" algn="l" defTabSz="685800" rtl="0" eaLnBrk="1" fontAlgn="auto" latinLnBrk="0" hangingPunct="1">
              <a:lnSpc>
                <a:spcPct val="100000"/>
              </a:lnSpc>
              <a:spcBef>
                <a:spcPts val="450"/>
              </a:spcBef>
              <a:spcAft>
                <a:spcPts val="0"/>
              </a:spcAft>
              <a:buClrTx/>
              <a:buSzTx/>
              <a:buFont typeface="Arial" pitchFamily="34" charset="0"/>
              <a:buNone/>
              <a:tabLst/>
              <a:defRPr sz="900" b="0">
                <a:solidFill>
                  <a:schemeClr val="tx1"/>
                </a:solidFill>
              </a:defRPr>
            </a:lvl1pPr>
            <a:lvl2pPr marL="128588" marR="0" indent="-128588" algn="l" defTabSz="685800" rtl="0" eaLnBrk="1" fontAlgn="auto" latinLnBrk="0" hangingPunct="1">
              <a:lnSpc>
                <a:spcPct val="100000"/>
              </a:lnSpc>
              <a:spcBef>
                <a:spcPts val="450"/>
              </a:spcBef>
              <a:spcAft>
                <a:spcPts val="0"/>
              </a:spcAft>
              <a:buClr>
                <a:srgbClr val="97989A"/>
              </a:buClr>
              <a:buSzPct val="80000"/>
              <a:buFont typeface="Wingdings" panose="05000000000000000000" pitchFamily="2" charset="2"/>
              <a:buChar char=""/>
              <a:tabLst/>
              <a:defRPr sz="900"/>
            </a:lvl2pPr>
            <a:lvl3pPr marL="133350" marR="0" indent="-133350" algn="l" defTabSz="685800" rtl="0" eaLnBrk="1" fontAlgn="auto" latinLnBrk="0" hangingPunct="1">
              <a:lnSpc>
                <a:spcPct val="100000"/>
              </a:lnSpc>
              <a:spcBef>
                <a:spcPts val="450"/>
              </a:spcBef>
              <a:spcAft>
                <a:spcPts val="0"/>
              </a:spcAft>
              <a:buClr>
                <a:srgbClr val="97989A"/>
              </a:buClr>
              <a:buSzTx/>
              <a:buFont typeface="Arial" pitchFamily="34" charset="0"/>
              <a:buChar char="■"/>
              <a:tabLst/>
              <a:defRPr sz="900"/>
            </a:lvl3pPr>
          </a:lstStyle>
          <a:p>
            <a:pPr lvl="0"/>
            <a:r>
              <a:rPr lang="en-US"/>
              <a:t>Click to edit Master text styles</a:t>
            </a:r>
          </a:p>
          <a:p>
            <a:pPr lvl="1"/>
            <a:r>
              <a:rPr lang="en-US"/>
              <a:t>Second level</a:t>
            </a:r>
          </a:p>
          <a:p>
            <a:pPr lvl="2"/>
            <a:r>
              <a:rPr lang="en-US"/>
              <a:t>Third level</a:t>
            </a:r>
          </a:p>
        </p:txBody>
      </p:sp>
      <p:sp>
        <p:nvSpPr>
          <p:cNvPr id="15" name="Text Placeholder 11"/>
          <p:cNvSpPr>
            <a:spLocks noGrp="1"/>
          </p:cNvSpPr>
          <p:nvPr>
            <p:ph type="body" sz="quarter" idx="23"/>
          </p:nvPr>
        </p:nvSpPr>
        <p:spPr>
          <a:xfrm>
            <a:off x="9107424" y="1463040"/>
            <a:ext cx="2804160" cy="4517136"/>
          </a:xfrm>
          <a:prstGeom prst="rect">
            <a:avLst/>
          </a:prstGeom>
          <a:ln>
            <a:noFill/>
          </a:ln>
        </p:spPr>
        <p:txBody>
          <a:bodyPr lIns="91440" tIns="91440" rIns="91440" bIns="91440"/>
          <a:lstStyle>
            <a:lvl1pPr marL="0" marR="0" indent="0" algn="l" defTabSz="685800" rtl="0" eaLnBrk="1" fontAlgn="auto" latinLnBrk="0" hangingPunct="1">
              <a:lnSpc>
                <a:spcPct val="100000"/>
              </a:lnSpc>
              <a:spcBef>
                <a:spcPts val="450"/>
              </a:spcBef>
              <a:spcAft>
                <a:spcPts val="0"/>
              </a:spcAft>
              <a:buClrTx/>
              <a:buSzTx/>
              <a:buFont typeface="Arial" pitchFamily="34" charset="0"/>
              <a:buNone/>
              <a:tabLst/>
              <a:defRPr sz="900" b="0">
                <a:solidFill>
                  <a:schemeClr val="tx1"/>
                </a:solidFill>
              </a:defRPr>
            </a:lvl1pPr>
            <a:lvl2pPr marL="128588" marR="0" indent="-128588" algn="l" defTabSz="685800" rtl="0" eaLnBrk="1" fontAlgn="auto" latinLnBrk="0" hangingPunct="1">
              <a:lnSpc>
                <a:spcPct val="100000"/>
              </a:lnSpc>
              <a:spcBef>
                <a:spcPts val="450"/>
              </a:spcBef>
              <a:spcAft>
                <a:spcPts val="0"/>
              </a:spcAft>
              <a:buClr>
                <a:srgbClr val="97989A"/>
              </a:buClr>
              <a:buSzPct val="80000"/>
              <a:buFont typeface="Wingdings" panose="05000000000000000000" pitchFamily="2" charset="2"/>
              <a:buChar char=""/>
              <a:tabLst/>
              <a:defRPr sz="900"/>
            </a:lvl2pPr>
            <a:lvl3pPr marL="133350" marR="0" indent="-133350" algn="l" defTabSz="685800" rtl="0" eaLnBrk="1" fontAlgn="auto" latinLnBrk="0" hangingPunct="1">
              <a:lnSpc>
                <a:spcPct val="100000"/>
              </a:lnSpc>
              <a:spcBef>
                <a:spcPts val="450"/>
              </a:spcBef>
              <a:spcAft>
                <a:spcPts val="0"/>
              </a:spcAft>
              <a:buClr>
                <a:srgbClr val="97989A"/>
              </a:buClr>
              <a:buSzTx/>
              <a:buFont typeface="Arial" pitchFamily="34" charset="0"/>
              <a:buChar char="■"/>
              <a:tabLst/>
              <a:defRPr sz="900"/>
            </a:lvl3pPr>
          </a:lstStyle>
          <a:p>
            <a:pPr lvl="0"/>
            <a:r>
              <a:rPr lang="en-US"/>
              <a:t>Click to edit Master text styles</a:t>
            </a:r>
          </a:p>
          <a:p>
            <a:pPr lvl="1"/>
            <a:r>
              <a:rPr lang="en-US"/>
              <a:t>Second level</a:t>
            </a:r>
          </a:p>
          <a:p>
            <a:pPr lvl="2"/>
            <a:r>
              <a:rPr lang="en-US"/>
              <a:t>Third level</a:t>
            </a:r>
          </a:p>
        </p:txBody>
      </p:sp>
      <p:sp>
        <p:nvSpPr>
          <p:cNvPr id="17" name="Text Placeholder 20"/>
          <p:cNvSpPr>
            <a:spLocks noGrp="1"/>
          </p:cNvSpPr>
          <p:nvPr>
            <p:ph type="body" sz="quarter" idx="27"/>
          </p:nvPr>
        </p:nvSpPr>
        <p:spPr bwMode="gray">
          <a:xfrm>
            <a:off x="3230881" y="978409"/>
            <a:ext cx="2804161" cy="429768"/>
          </a:xfrm>
          <a:prstGeom prst="chevron">
            <a:avLst>
              <a:gd name="adj" fmla="val 34136"/>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685800" rtl="0" eaLnBrk="1" latinLnBrk="0" hangingPunct="1">
              <a:defRPr lang="en-US" sz="75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a:t>Click to edit Master text styles</a:t>
            </a:r>
          </a:p>
        </p:txBody>
      </p:sp>
      <p:sp>
        <p:nvSpPr>
          <p:cNvPr id="18" name="Text Placeholder 20"/>
          <p:cNvSpPr>
            <a:spLocks noGrp="1"/>
          </p:cNvSpPr>
          <p:nvPr>
            <p:ph type="body" sz="quarter" idx="26"/>
          </p:nvPr>
        </p:nvSpPr>
        <p:spPr bwMode="gray">
          <a:xfrm>
            <a:off x="302856" y="978409"/>
            <a:ext cx="2793913" cy="429768"/>
          </a:xfrm>
          <a:prstGeom prst="homePlate">
            <a:avLst>
              <a:gd name="adj" fmla="val 34577"/>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685800" rtl="0" eaLnBrk="1" latinLnBrk="0" hangingPunct="1">
              <a:defRPr lang="en-US" sz="75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a:t>Click to edit Master text styles</a:t>
            </a:r>
          </a:p>
        </p:txBody>
      </p:sp>
      <p:sp>
        <p:nvSpPr>
          <p:cNvPr id="19" name="Text Placeholder 20"/>
          <p:cNvSpPr>
            <a:spLocks noGrp="1"/>
          </p:cNvSpPr>
          <p:nvPr>
            <p:ph type="body" sz="quarter" idx="28"/>
          </p:nvPr>
        </p:nvSpPr>
        <p:spPr bwMode="gray">
          <a:xfrm>
            <a:off x="6169153" y="978409"/>
            <a:ext cx="2804161" cy="429768"/>
          </a:xfrm>
          <a:prstGeom prst="chevron">
            <a:avLst>
              <a:gd name="adj" fmla="val 34136"/>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685800" rtl="0" eaLnBrk="1" latinLnBrk="0" hangingPunct="1">
              <a:defRPr lang="en-US" sz="75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a:t>Click to edit Master text styles</a:t>
            </a:r>
          </a:p>
        </p:txBody>
      </p:sp>
      <p:sp>
        <p:nvSpPr>
          <p:cNvPr id="20" name="Text Placeholder 20"/>
          <p:cNvSpPr>
            <a:spLocks noGrp="1"/>
          </p:cNvSpPr>
          <p:nvPr>
            <p:ph type="body" sz="quarter" idx="29"/>
          </p:nvPr>
        </p:nvSpPr>
        <p:spPr bwMode="gray">
          <a:xfrm>
            <a:off x="9107426" y="978409"/>
            <a:ext cx="2804159" cy="429768"/>
          </a:xfrm>
          <a:prstGeom prst="chevron">
            <a:avLst>
              <a:gd name="adj" fmla="val 34136"/>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685800" rtl="0" eaLnBrk="1" latinLnBrk="0" hangingPunct="1">
              <a:defRPr lang="en-US" sz="75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a:t>Click to edit Master text styles</a:t>
            </a:r>
          </a:p>
        </p:txBody>
      </p:sp>
      <p:sp>
        <p:nvSpPr>
          <p:cNvPr id="14"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21" name="Text Placeholder 3"/>
          <p:cNvSpPr>
            <a:spLocks noGrp="1"/>
          </p:cNvSpPr>
          <p:nvPr>
            <p:ph type="body" sz="quarter" idx="30"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1166714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tacked Text Boxes with Headers">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229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1"/>
          </p:nvPr>
        </p:nvSpPr>
        <p:spPr>
          <a:xfrm>
            <a:off x="6242304" y="1461338"/>
            <a:ext cx="5669280" cy="19202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3" name="Text Placeholder 11"/>
          <p:cNvSpPr>
            <a:spLocks noGrp="1"/>
          </p:cNvSpPr>
          <p:nvPr>
            <p:ph type="body" sz="quarter" idx="12"/>
          </p:nvPr>
        </p:nvSpPr>
        <p:spPr>
          <a:xfrm>
            <a:off x="292608" y="1461338"/>
            <a:ext cx="5669280" cy="19202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4" name="Text Placeholder 11"/>
          <p:cNvSpPr>
            <a:spLocks noGrp="1"/>
          </p:cNvSpPr>
          <p:nvPr>
            <p:ph type="body" sz="quarter" idx="13" hasCustomPrompt="1"/>
          </p:nvPr>
        </p:nvSpPr>
        <p:spPr>
          <a:xfrm>
            <a:off x="292608" y="97840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baseline="0">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15" name="Text Placeholder 11"/>
          <p:cNvSpPr>
            <a:spLocks noGrp="1"/>
          </p:cNvSpPr>
          <p:nvPr>
            <p:ph type="body" sz="quarter" idx="14" hasCustomPrompt="1"/>
          </p:nvPr>
        </p:nvSpPr>
        <p:spPr>
          <a:xfrm>
            <a:off x="6242304" y="97840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17" name="Text Placeholder 11"/>
          <p:cNvSpPr>
            <a:spLocks noGrp="1"/>
          </p:cNvSpPr>
          <p:nvPr>
            <p:ph type="body" sz="quarter" idx="17"/>
          </p:nvPr>
        </p:nvSpPr>
        <p:spPr>
          <a:xfrm>
            <a:off x="6242304" y="4067988"/>
            <a:ext cx="5669280" cy="19202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8" name="Text Placeholder 11"/>
          <p:cNvSpPr>
            <a:spLocks noGrp="1"/>
          </p:cNvSpPr>
          <p:nvPr>
            <p:ph type="body" sz="quarter" idx="18"/>
          </p:nvPr>
        </p:nvSpPr>
        <p:spPr>
          <a:xfrm>
            <a:off x="292608" y="4067988"/>
            <a:ext cx="5669280" cy="1920240"/>
          </a:xfrm>
          <a:prstGeom prst="rect">
            <a:avLst/>
          </a:prstGeom>
          <a:ln>
            <a:solidFill>
              <a:srgbClr val="00338D"/>
            </a:solidFill>
          </a:ln>
        </p:spPr>
        <p:txBody>
          <a:bodyPr lIns="91440" tIns="91440" rIns="91440" bIns="91440"/>
          <a:lstStyle>
            <a:lvl1pPr marL="128588" indent="-128588">
              <a:buClr>
                <a:srgbClr val="97989A"/>
              </a:buClr>
              <a:buSzPct val="80000"/>
              <a:buFont typeface="Wingdings" panose="05000000000000000000" pitchFamily="2" charset="2"/>
              <a:buChar char="n"/>
              <a:defRPr sz="900" b="0">
                <a:solidFill>
                  <a:schemeClr val="tx1"/>
                </a:solidFill>
              </a:defRPr>
            </a:lvl1pPr>
            <a:lvl2pPr marL="257175" indent="-128588">
              <a:buClr>
                <a:srgbClr val="97989A"/>
              </a:buClr>
              <a:buSzPct val="80000"/>
              <a:buFont typeface="Arial" panose="020B0604020202020204" pitchFamily="34" charset="0"/>
              <a:buChar char="−"/>
              <a:defRPr sz="900"/>
            </a:lvl2pPr>
            <a:lvl3pPr marL="385763" indent="-128588">
              <a:buClr>
                <a:srgbClr val="97989A"/>
              </a:buClr>
              <a:buSzPct val="80000"/>
              <a:buFont typeface="Wingdings" panose="05000000000000000000" pitchFamily="2" charset="2"/>
              <a:buChar char="l"/>
              <a:defRPr sz="900"/>
            </a:lvl3pPr>
          </a:lstStyle>
          <a:p>
            <a:pPr lvl="0"/>
            <a:r>
              <a:rPr lang="en-US"/>
              <a:t>Click to edit Master text styles</a:t>
            </a:r>
          </a:p>
          <a:p>
            <a:pPr lvl="1"/>
            <a:r>
              <a:rPr lang="en-US"/>
              <a:t>Second level</a:t>
            </a:r>
          </a:p>
          <a:p>
            <a:pPr lvl="2"/>
            <a:r>
              <a:rPr lang="en-US"/>
              <a:t>Third level</a:t>
            </a:r>
          </a:p>
        </p:txBody>
      </p:sp>
      <p:sp>
        <p:nvSpPr>
          <p:cNvPr id="19" name="Text Placeholder 11"/>
          <p:cNvSpPr>
            <a:spLocks noGrp="1"/>
          </p:cNvSpPr>
          <p:nvPr>
            <p:ph type="body" sz="quarter" idx="19" hasCustomPrompt="1"/>
          </p:nvPr>
        </p:nvSpPr>
        <p:spPr>
          <a:xfrm>
            <a:off x="292608" y="358505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baseline="0">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0" name="Text Placeholder 11"/>
          <p:cNvSpPr>
            <a:spLocks noGrp="1"/>
          </p:cNvSpPr>
          <p:nvPr>
            <p:ph type="body" sz="quarter" idx="20" hasCustomPrompt="1"/>
          </p:nvPr>
        </p:nvSpPr>
        <p:spPr>
          <a:xfrm>
            <a:off x="6242304" y="3585058"/>
            <a:ext cx="5669280" cy="429768"/>
          </a:xfrm>
          <a:prstGeom prst="rect">
            <a:avLst/>
          </a:prstGeom>
          <a:solidFill>
            <a:srgbClr val="00338D"/>
          </a:solidFill>
          <a:ln>
            <a:solidFill>
              <a:srgbClr val="00338D"/>
            </a:solidFill>
          </a:ln>
        </p:spPr>
        <p:txBody>
          <a:bodyPr lIns="91440" tIns="91440" rIns="91440" bIns="91440" anchor="ctr"/>
          <a:lstStyle>
            <a:lvl1pPr marL="0" indent="0" algn="ctr">
              <a:buClr>
                <a:schemeClr val="bg2"/>
              </a:buClr>
              <a:buSzPct val="80000"/>
              <a:buFont typeface="Wingdings" panose="05000000000000000000" pitchFamily="2" charset="2"/>
              <a:buNone/>
              <a:defRPr sz="900" b="1">
                <a:solidFill>
                  <a:schemeClr val="bg1"/>
                </a:solidFill>
              </a:defRPr>
            </a:lvl1pPr>
            <a:lvl2pPr marL="257175" indent="-128588">
              <a:buClr>
                <a:schemeClr val="bg2"/>
              </a:buClr>
              <a:buSzPct val="80000"/>
              <a:buFont typeface="Arial" panose="020B0604020202020204" pitchFamily="34" charset="0"/>
              <a:buChar char="−"/>
              <a:defRPr sz="900"/>
            </a:lvl2pPr>
            <a:lvl3pPr marL="385763" indent="-128588">
              <a:buSzPct val="80000"/>
              <a:buFont typeface="Wingdings" panose="05000000000000000000" pitchFamily="2" charset="2"/>
              <a:buChar char="l"/>
              <a:defRPr sz="900"/>
            </a:lvl3pPr>
          </a:lstStyle>
          <a:p>
            <a:pPr lvl="0"/>
            <a:r>
              <a:rPr lang="en-US" dirty="0"/>
              <a:t>Title</a:t>
            </a:r>
          </a:p>
        </p:txBody>
      </p:sp>
      <p:sp>
        <p:nvSpPr>
          <p:cNvPr id="21" name="Text Placeholder 3"/>
          <p:cNvSpPr>
            <a:spLocks noGrp="1"/>
          </p:cNvSpPr>
          <p:nvPr>
            <p:ph type="body" sz="quarter" idx="2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22" name="Text Placeholder 3"/>
          <p:cNvSpPr>
            <a:spLocks noGrp="1"/>
          </p:cNvSpPr>
          <p:nvPr>
            <p:ph type="body" sz="quarter" idx="22"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91275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Box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2608" y="978408"/>
            <a:ext cx="11618976" cy="4992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292608" y="6114869"/>
            <a:ext cx="11618976" cy="137160"/>
          </a:xfrm>
          <a:prstGeom prst="rect">
            <a:avLst/>
          </a:prstGeom>
        </p:spPr>
        <p:txBody>
          <a:bodyPr tIns="0" bIns="0" anchor="b"/>
          <a:lstStyle>
            <a:lvl1pPr>
              <a:spcBef>
                <a:spcPts val="0"/>
              </a:spcBef>
              <a:defRPr sz="600" b="0" baseline="0"/>
            </a:lvl1pPr>
          </a:lstStyle>
          <a:p>
            <a:pPr lvl="0"/>
            <a:r>
              <a:rPr lang="en-US" dirty="0"/>
              <a:t>Footnote:</a:t>
            </a:r>
          </a:p>
        </p:txBody>
      </p:sp>
      <p:sp>
        <p:nvSpPr>
          <p:cNvPr id="9" name="Text Placeholder 3"/>
          <p:cNvSpPr>
            <a:spLocks noGrp="1"/>
          </p:cNvSpPr>
          <p:nvPr>
            <p:ph type="body" sz="quarter" idx="12" hasCustomPrompt="1"/>
          </p:nvPr>
        </p:nvSpPr>
        <p:spPr>
          <a:xfrm>
            <a:off x="292608" y="6266564"/>
            <a:ext cx="11618976" cy="137160"/>
          </a:xfrm>
          <a:prstGeom prst="rect">
            <a:avLst/>
          </a:prstGeom>
        </p:spPr>
        <p:txBody>
          <a:bodyPr tIns="0" bIns="0" anchor="b"/>
          <a:lstStyle>
            <a:lvl1pPr>
              <a:spcBef>
                <a:spcPts val="0"/>
              </a:spcBef>
              <a:defRPr sz="600" b="0" baseline="0"/>
            </a:lvl1pPr>
          </a:lstStyle>
          <a:p>
            <a:pPr lvl="0"/>
            <a:r>
              <a:rPr lang="en-US" dirty="0"/>
              <a:t>Source: </a:t>
            </a:r>
          </a:p>
        </p:txBody>
      </p:sp>
    </p:spTree>
    <p:extLst>
      <p:ext uri="{BB962C8B-B14F-4D97-AF65-F5344CB8AC3E}">
        <p14:creationId xmlns:p14="http://schemas.microsoft.com/office/powerpoint/2010/main" val="136223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sp>
        <p:nvSpPr>
          <p:cNvPr id="4102" name="Freeform 6"/>
          <p:cNvSpPr>
            <a:spLocks/>
          </p:cNvSpPr>
          <p:nvPr/>
        </p:nvSpPr>
        <p:spPr bwMode="gray">
          <a:xfrm>
            <a:off x="-4798" y="3"/>
            <a:ext cx="8396817" cy="6858001"/>
          </a:xfrm>
          <a:custGeom>
            <a:avLst/>
            <a:gdLst/>
            <a:ahLst/>
            <a:cxnLst>
              <a:cxn ang="0">
                <a:pos x="0" y="0"/>
              </a:cxn>
              <a:cxn ang="0">
                <a:pos x="0" y="4320"/>
              </a:cxn>
              <a:cxn ang="0">
                <a:pos x="2688" y="4320"/>
              </a:cxn>
              <a:cxn ang="0">
                <a:pos x="3967" y="0"/>
              </a:cxn>
              <a:cxn ang="0">
                <a:pos x="0" y="0"/>
              </a:cxn>
            </a:cxnLst>
            <a:rect l="0" t="0" r="r" b="b"/>
            <a:pathLst>
              <a:path w="3967" h="4320">
                <a:moveTo>
                  <a:pt x="0" y="0"/>
                </a:moveTo>
                <a:lnTo>
                  <a:pt x="0" y="4320"/>
                </a:lnTo>
                <a:lnTo>
                  <a:pt x="2688" y="4320"/>
                </a:lnTo>
                <a:lnTo>
                  <a:pt x="3967"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defTabSz="685800">
              <a:spcBef>
                <a:spcPct val="50000"/>
              </a:spcBef>
              <a:defRPr/>
            </a:pPr>
            <a:endParaRPr lang="en-GB" sz="1350" dirty="0">
              <a:solidFill>
                <a:srgbClr val="000000"/>
              </a:solidFill>
            </a:endParaRPr>
          </a:p>
        </p:txBody>
      </p:sp>
      <p:sp>
        <p:nvSpPr>
          <p:cNvPr id="5" name="Title 4"/>
          <p:cNvSpPr>
            <a:spLocks noGrp="1"/>
          </p:cNvSpPr>
          <p:nvPr>
            <p:ph type="title"/>
          </p:nvPr>
        </p:nvSpPr>
        <p:spPr bwMode="gray">
          <a:xfrm>
            <a:off x="432001" y="1268760"/>
            <a:ext cx="6728131" cy="1872208"/>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2250" b="1" dirty="0" smtClean="0">
                <a:solidFill>
                  <a:schemeClr val="bg1"/>
                </a:solidFill>
                <a:latin typeface="+mj-lt"/>
                <a:ea typeface="+mj-ea"/>
                <a:cs typeface="+mj-cs"/>
              </a:defRPr>
            </a:lvl1pPr>
            <a:lvl2pPr>
              <a:defRPr lang="en-GB" sz="2250" b="1" kern="1200" noProof="0" dirty="0">
                <a:solidFill>
                  <a:schemeClr val="bg1"/>
                </a:solidFill>
                <a:latin typeface="+mj-lt"/>
                <a:ea typeface="+mj-ea"/>
                <a:cs typeface="+mj-cs"/>
              </a:defRPr>
            </a:lvl2pPr>
            <a:lvl3pPr>
              <a:defRPr lang="en-GB" sz="2250" b="1" kern="1200" noProof="0" dirty="0">
                <a:solidFill>
                  <a:schemeClr val="bg1"/>
                </a:solidFill>
                <a:latin typeface="+mj-lt"/>
                <a:ea typeface="+mj-ea"/>
                <a:cs typeface="+mj-cs"/>
              </a:defRPr>
            </a:lvl3pPr>
            <a:lvl4pPr>
              <a:defRPr lang="en-GB" sz="2250" b="1" kern="1200" noProof="0" dirty="0">
                <a:solidFill>
                  <a:schemeClr val="bg1"/>
                </a:solidFill>
                <a:latin typeface="+mj-lt"/>
                <a:ea typeface="+mj-ea"/>
                <a:cs typeface="+mj-cs"/>
              </a:defRPr>
            </a:lvl4pPr>
            <a:lvl5pPr>
              <a:defRPr lang="en-GB" sz="2250" b="1" kern="1200" noProof="0" dirty="0">
                <a:solidFill>
                  <a:schemeClr val="bg1"/>
                </a:solidFill>
                <a:latin typeface="+mj-lt"/>
                <a:ea typeface="+mj-ea"/>
                <a:cs typeface="+mj-cs"/>
              </a:defRPr>
            </a:lvl5pPr>
            <a:lvl6pPr>
              <a:defRPr lang="en-GB" sz="2250" b="1" kern="1200" noProof="0" dirty="0">
                <a:solidFill>
                  <a:schemeClr val="bg1"/>
                </a:solidFill>
                <a:latin typeface="+mj-lt"/>
                <a:ea typeface="+mj-ea"/>
                <a:cs typeface="+mj-cs"/>
              </a:defRPr>
            </a:lvl6pPr>
            <a:lvl7pPr>
              <a:defRPr lang="en-GB" sz="2250" b="1" kern="1200" noProof="0" dirty="0">
                <a:solidFill>
                  <a:schemeClr val="bg1"/>
                </a:solidFill>
                <a:latin typeface="+mj-lt"/>
                <a:ea typeface="+mj-ea"/>
                <a:cs typeface="+mj-cs"/>
              </a:defRPr>
            </a:lvl7pPr>
            <a:lvl8pPr>
              <a:defRPr lang="en-GB" sz="2250" b="1" kern="1200" noProof="0" dirty="0">
                <a:solidFill>
                  <a:schemeClr val="bg1"/>
                </a:solidFill>
                <a:latin typeface="+mj-lt"/>
                <a:ea typeface="+mj-ea"/>
                <a:cs typeface="+mj-cs"/>
              </a:defRPr>
            </a:lvl8pPr>
            <a:lvl9pPr>
              <a:defRPr lang="en-GB" sz="225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a:t>Click to edit Master title style</a:t>
            </a:r>
            <a:endParaRPr lang="en-GB" dirty="0"/>
          </a:p>
        </p:txBody>
      </p:sp>
      <p:sp>
        <p:nvSpPr>
          <p:cNvPr id="7" name="Text Placeholder 6"/>
          <p:cNvSpPr>
            <a:spLocks noGrp="1"/>
          </p:cNvSpPr>
          <p:nvPr>
            <p:ph type="body" sz="quarter" idx="10"/>
          </p:nvPr>
        </p:nvSpPr>
        <p:spPr bwMode="gray">
          <a:xfrm>
            <a:off x="432002" y="3356993"/>
            <a:ext cx="6152068" cy="108012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defRPr lang="en-US" sz="900" b="0" dirty="0" smtClean="0">
                <a:solidFill>
                  <a:schemeClr val="bg1"/>
                </a:solidFill>
                <a:latin typeface="+mn-lt"/>
                <a:ea typeface="+mn-ea"/>
                <a:cs typeface="+mn-cs"/>
              </a:defRPr>
            </a:lvl1pPr>
            <a:lvl2pPr>
              <a:defRPr lang="en-US" sz="900" b="0" kern="1200" noProof="0" dirty="0" smtClean="0">
                <a:solidFill>
                  <a:schemeClr val="bg1"/>
                </a:solidFill>
                <a:latin typeface="+mn-lt"/>
                <a:ea typeface="+mn-ea"/>
                <a:cs typeface="+mn-cs"/>
              </a:defRPr>
            </a:lvl2pPr>
            <a:lvl3pPr>
              <a:defRPr lang="en-US" sz="900" b="0" kern="1200" noProof="0" dirty="0" smtClean="0">
                <a:solidFill>
                  <a:schemeClr val="bg1"/>
                </a:solidFill>
                <a:latin typeface="+mn-lt"/>
                <a:ea typeface="+mn-ea"/>
                <a:cs typeface="+mn-cs"/>
              </a:defRPr>
            </a:lvl3pPr>
            <a:lvl4pPr>
              <a:defRPr lang="en-US" sz="900" b="0" kern="1200" noProof="0" dirty="0" smtClean="0">
                <a:solidFill>
                  <a:schemeClr val="bg1"/>
                </a:solidFill>
                <a:latin typeface="+mn-lt"/>
                <a:ea typeface="+mn-ea"/>
                <a:cs typeface="+mn-cs"/>
              </a:defRPr>
            </a:lvl4pPr>
            <a:lvl5pPr>
              <a:defRPr lang="en-US" sz="900" b="0" kern="1200" noProof="0" dirty="0" smtClean="0">
                <a:solidFill>
                  <a:schemeClr val="bg1"/>
                </a:solidFill>
                <a:latin typeface="+mn-lt"/>
                <a:ea typeface="+mn-ea"/>
                <a:cs typeface="+mn-cs"/>
              </a:defRPr>
            </a:lvl5pPr>
            <a:lvl6pPr>
              <a:defRPr lang="en-US" sz="900" b="0" kern="1200" noProof="0" dirty="0" smtClean="0">
                <a:solidFill>
                  <a:schemeClr val="bg1"/>
                </a:solidFill>
                <a:latin typeface="+mn-lt"/>
                <a:ea typeface="+mn-ea"/>
                <a:cs typeface="+mn-cs"/>
              </a:defRPr>
            </a:lvl6pPr>
            <a:lvl7pPr>
              <a:defRPr lang="en-US" sz="900" b="0" kern="1200" noProof="0" dirty="0" smtClean="0">
                <a:solidFill>
                  <a:schemeClr val="bg1"/>
                </a:solidFill>
                <a:latin typeface="+mn-lt"/>
                <a:ea typeface="+mn-ea"/>
                <a:cs typeface="+mn-cs"/>
              </a:defRPr>
            </a:lvl7pPr>
            <a:lvl8pPr>
              <a:defRPr lang="en-US" sz="900" b="0" kern="1200" noProof="0" dirty="0" smtClean="0">
                <a:solidFill>
                  <a:schemeClr val="bg1"/>
                </a:solidFill>
                <a:latin typeface="+mn-lt"/>
                <a:ea typeface="+mn-ea"/>
                <a:cs typeface="+mn-cs"/>
              </a:defRPr>
            </a:lvl8pPr>
            <a:lvl9pPr>
              <a:defRPr lang="en-US" sz="900" b="0" kern="1200" noProof="0" dirty="0" smtClean="0">
                <a:solidFill>
                  <a:schemeClr val="bg1"/>
                </a:solidFill>
                <a:latin typeface="+mn-lt"/>
                <a:ea typeface="+mn-ea"/>
                <a:cs typeface="+mn-cs"/>
              </a:defRPr>
            </a:lvl9pPr>
          </a:lstStyle>
          <a:p>
            <a:pPr marL="257175" lvl="0" indent="-257175" algn="l" rtl="0" eaLnBrk="1" fontAlgn="base" hangingPunct="1">
              <a:lnSpc>
                <a:spcPct val="110000"/>
              </a:lnSpc>
              <a:spcBef>
                <a:spcPts val="450"/>
              </a:spcBef>
              <a:spcAft>
                <a:spcPct val="0"/>
              </a:spcAft>
            </a:pPr>
            <a:r>
              <a:rPr lang="en-US"/>
              <a:t>Click to edit Master text styles</a:t>
            </a:r>
          </a:p>
        </p:txBody>
      </p:sp>
    </p:spTree>
    <p:extLst>
      <p:ext uri="{BB962C8B-B14F-4D97-AF65-F5344CB8AC3E}">
        <p14:creationId xmlns:p14="http://schemas.microsoft.com/office/powerpoint/2010/main" val="97070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94566713"/>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88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9" y="1591"/>
                        <a:ext cx="2116" cy="1587"/>
                      </a:xfrm>
                      <a:prstGeom prst="rect">
                        <a:avLst/>
                      </a:prstGeom>
                    </p:spPr>
                  </p:pic>
                </p:oleObj>
              </mc:Fallback>
            </mc:AlternateContent>
          </a:graphicData>
        </a:graphic>
      </p:graphicFrame>
      <p:sp>
        <p:nvSpPr>
          <p:cNvPr id="6" name="Title 5"/>
          <p:cNvSpPr>
            <a:spLocks noGrp="1"/>
          </p:cNvSpPr>
          <p:nvPr>
            <p:ph type="title"/>
          </p:nvPr>
        </p:nvSpPr>
        <p:spPr bwMode="gray"/>
        <p:txBody>
          <a:bodyPr/>
          <a:lstStyle/>
          <a:p>
            <a:r>
              <a:rPr lang="en-US" dirty="0"/>
              <a:t>Click to edit Master title style</a:t>
            </a:r>
            <a:endParaRPr lang="en-GB" dirty="0"/>
          </a:p>
        </p:txBody>
      </p:sp>
      <p:sp>
        <p:nvSpPr>
          <p:cNvPr id="7" name="Text Placeholder 6"/>
          <p:cNvSpPr>
            <a:spLocks noGrp="1"/>
          </p:cNvSpPr>
          <p:nvPr>
            <p:ph type="body" sz="quarter" idx="11"/>
          </p:nvPr>
        </p:nvSpPr>
        <p:spPr bwMode="gray">
          <a:xfrm>
            <a:off x="592672" y="944728"/>
            <a:ext cx="11015135" cy="54005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sp>
        <p:nvSpPr>
          <p:cNvPr id="7" name="Freeform 7"/>
          <p:cNvSpPr>
            <a:spLocks noEditPoints="1"/>
          </p:cNvSpPr>
          <p:nvPr/>
        </p:nvSpPr>
        <p:spPr bwMode="gray">
          <a:xfrm>
            <a:off x="0" y="0"/>
            <a:ext cx="6396565" cy="5588000"/>
          </a:xfrm>
          <a:custGeom>
            <a:avLst/>
            <a:gdLst/>
            <a:ahLst/>
            <a:cxnLst>
              <a:cxn ang="0">
                <a:pos x="3022" y="0"/>
              </a:cxn>
              <a:cxn ang="0">
                <a:pos x="0" y="0"/>
              </a:cxn>
              <a:cxn ang="0">
                <a:pos x="0" y="3520"/>
              </a:cxn>
              <a:cxn ang="0">
                <a:pos x="1979" y="3520"/>
              </a:cxn>
              <a:cxn ang="0">
                <a:pos x="3022" y="0"/>
              </a:cxn>
              <a:cxn ang="0">
                <a:pos x="3022" y="0"/>
              </a:cxn>
              <a:cxn ang="0">
                <a:pos x="3022" y="0"/>
              </a:cxn>
            </a:cxnLst>
            <a:rect l="0" t="0" r="r" b="b"/>
            <a:pathLst>
              <a:path w="3022" h="3520">
                <a:moveTo>
                  <a:pt x="3022" y="0"/>
                </a:moveTo>
                <a:lnTo>
                  <a:pt x="0" y="0"/>
                </a:lnTo>
                <a:lnTo>
                  <a:pt x="0" y="3520"/>
                </a:lnTo>
                <a:lnTo>
                  <a:pt x="1979" y="3520"/>
                </a:lnTo>
                <a:lnTo>
                  <a:pt x="3022" y="0"/>
                </a:lnTo>
                <a:close/>
                <a:moveTo>
                  <a:pt x="3022" y="0"/>
                </a:moveTo>
                <a:lnTo>
                  <a:pt x="3022"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defTabSz="685800">
              <a:spcBef>
                <a:spcPct val="50000"/>
              </a:spcBef>
              <a:defRPr/>
            </a:pPr>
            <a:endParaRPr lang="en-GB" sz="1350" dirty="0">
              <a:solidFill>
                <a:srgbClr val="000000"/>
              </a:solidFill>
            </a:endParaRPr>
          </a:p>
        </p:txBody>
      </p:sp>
      <p:sp>
        <p:nvSpPr>
          <p:cNvPr id="5" name="Title 2"/>
          <p:cNvSpPr>
            <a:spLocks noGrp="1"/>
          </p:cNvSpPr>
          <p:nvPr>
            <p:ph type="title"/>
          </p:nvPr>
        </p:nvSpPr>
        <p:spPr bwMode="gray">
          <a:xfrm>
            <a:off x="431372" y="1412776"/>
            <a:ext cx="4512501" cy="2160240"/>
          </a:xfrm>
          <a:noFill/>
          <a:ln w="9525">
            <a:noFill/>
            <a:miter lim="800000"/>
            <a:headEnd/>
            <a:tailEnd/>
          </a:ln>
        </p:spPr>
        <p:txBody>
          <a:bodyPr anchor="t">
            <a:noAutofit/>
          </a:bodyPr>
          <a:lstStyle>
            <a:lvl1pPr>
              <a:defRPr lang="en-GB" sz="2250" b="1" dirty="0" smtClean="0">
                <a:solidFill>
                  <a:schemeClr val="bg1"/>
                </a:solidFill>
                <a:latin typeface="+mj-lt"/>
                <a:ea typeface="+mj-ea"/>
                <a:cs typeface="+mj-cs"/>
              </a:defRPr>
            </a:lvl1pPr>
            <a:lvl2pPr>
              <a:defRPr lang="en-GB" sz="2250" b="1" kern="1200" noProof="0" dirty="0">
                <a:solidFill>
                  <a:schemeClr val="bg1"/>
                </a:solidFill>
                <a:latin typeface="+mj-lt"/>
                <a:ea typeface="+mj-ea"/>
                <a:cs typeface="+mj-cs"/>
              </a:defRPr>
            </a:lvl2pPr>
            <a:lvl3pPr>
              <a:defRPr lang="en-GB" sz="2250" b="1" kern="1200" noProof="0" dirty="0">
                <a:solidFill>
                  <a:schemeClr val="bg1"/>
                </a:solidFill>
                <a:latin typeface="+mj-lt"/>
                <a:ea typeface="+mj-ea"/>
                <a:cs typeface="+mj-cs"/>
              </a:defRPr>
            </a:lvl3pPr>
            <a:lvl4pPr>
              <a:defRPr lang="en-GB" sz="2250" b="1" kern="1200" noProof="0" dirty="0">
                <a:solidFill>
                  <a:schemeClr val="bg1"/>
                </a:solidFill>
                <a:latin typeface="+mj-lt"/>
                <a:ea typeface="+mj-ea"/>
                <a:cs typeface="+mj-cs"/>
              </a:defRPr>
            </a:lvl4pPr>
            <a:lvl5pPr>
              <a:defRPr lang="en-GB" sz="2250" b="1" kern="1200" noProof="0" dirty="0">
                <a:solidFill>
                  <a:schemeClr val="bg1"/>
                </a:solidFill>
                <a:latin typeface="+mj-lt"/>
                <a:ea typeface="+mj-ea"/>
                <a:cs typeface="+mj-cs"/>
              </a:defRPr>
            </a:lvl5pPr>
            <a:lvl6pPr>
              <a:defRPr lang="en-GB" sz="2250" b="1" kern="1200" noProof="0" dirty="0">
                <a:solidFill>
                  <a:schemeClr val="bg1"/>
                </a:solidFill>
                <a:latin typeface="+mj-lt"/>
                <a:ea typeface="+mj-ea"/>
                <a:cs typeface="+mj-cs"/>
              </a:defRPr>
            </a:lvl6pPr>
            <a:lvl7pPr>
              <a:defRPr lang="en-GB" sz="2250" b="1" kern="1200" noProof="0" dirty="0">
                <a:solidFill>
                  <a:schemeClr val="bg1"/>
                </a:solidFill>
                <a:latin typeface="+mj-lt"/>
                <a:ea typeface="+mj-ea"/>
                <a:cs typeface="+mj-cs"/>
              </a:defRPr>
            </a:lvl7pPr>
            <a:lvl8pPr>
              <a:defRPr lang="en-GB" sz="2250" b="1" kern="1200" noProof="0" dirty="0">
                <a:solidFill>
                  <a:schemeClr val="bg1"/>
                </a:solidFill>
                <a:latin typeface="+mj-lt"/>
                <a:ea typeface="+mj-ea"/>
                <a:cs typeface="+mj-cs"/>
              </a:defRPr>
            </a:lvl8pPr>
            <a:lvl9pPr>
              <a:defRPr lang="en-GB" sz="2250" b="1" kern="1200" noProof="0" dirty="0">
                <a:solidFill>
                  <a:schemeClr val="bg1"/>
                </a:solidFill>
                <a:latin typeface="+mj-lt"/>
                <a:ea typeface="+mj-ea"/>
                <a:cs typeface="+mj-cs"/>
              </a:defRPr>
            </a:lvl9pPr>
          </a:lstStyle>
          <a:p>
            <a:pPr lvl="0"/>
            <a:r>
              <a:rPr lang="en-US"/>
              <a:t>Click to edit Master title style</a:t>
            </a:r>
            <a:endParaRPr lang="en-GB" dirty="0"/>
          </a:p>
        </p:txBody>
      </p:sp>
      <p:sp>
        <p:nvSpPr>
          <p:cNvPr id="6" name="Text Placeholder 4"/>
          <p:cNvSpPr>
            <a:spLocks noGrp="1"/>
          </p:cNvSpPr>
          <p:nvPr>
            <p:ph type="body" sz="quarter" idx="10"/>
          </p:nvPr>
        </p:nvSpPr>
        <p:spPr bwMode="gray">
          <a:xfrm>
            <a:off x="431371" y="3789040"/>
            <a:ext cx="4032448" cy="1080120"/>
          </a:xfrm>
          <a:prstGeom prst="rect">
            <a:avLst/>
          </a:prstGeom>
          <a:noFill/>
          <a:ln w="9525">
            <a:noFill/>
            <a:miter lim="800000"/>
            <a:headEnd/>
            <a:tailEnd/>
          </a:ln>
        </p:spPr>
        <p:txBody>
          <a:bodyPr>
            <a:noAutofit/>
          </a:bodyPr>
          <a:lstStyle>
            <a:lvl1pPr>
              <a:defRPr lang="en-US" sz="900" b="0" dirty="0" smtClean="0">
                <a:solidFill>
                  <a:schemeClr val="bg1"/>
                </a:solidFill>
                <a:latin typeface="+mn-lt"/>
                <a:ea typeface="+mn-ea"/>
                <a:cs typeface="+mn-cs"/>
              </a:defRPr>
            </a:lvl1pPr>
            <a:lvl2pPr>
              <a:defRPr lang="en-US" sz="900" b="0" kern="1200" noProof="0" dirty="0" smtClean="0">
                <a:solidFill>
                  <a:schemeClr val="bg1"/>
                </a:solidFill>
                <a:latin typeface="+mn-lt"/>
                <a:ea typeface="+mn-ea"/>
                <a:cs typeface="+mn-cs"/>
              </a:defRPr>
            </a:lvl2pPr>
            <a:lvl3pPr>
              <a:defRPr lang="en-US" sz="900" b="0" kern="1200" noProof="0" dirty="0" smtClean="0">
                <a:solidFill>
                  <a:schemeClr val="bg1"/>
                </a:solidFill>
                <a:latin typeface="+mn-lt"/>
                <a:ea typeface="+mn-ea"/>
                <a:cs typeface="+mn-cs"/>
              </a:defRPr>
            </a:lvl3pPr>
            <a:lvl4pPr>
              <a:defRPr lang="en-US" sz="900" b="0" kern="1200" noProof="0" dirty="0" smtClean="0">
                <a:solidFill>
                  <a:schemeClr val="bg1"/>
                </a:solidFill>
                <a:latin typeface="+mn-lt"/>
                <a:ea typeface="+mn-ea"/>
                <a:cs typeface="+mn-cs"/>
              </a:defRPr>
            </a:lvl4pPr>
            <a:lvl5pPr>
              <a:defRPr lang="en-US" sz="900" b="0" kern="1200" noProof="0" dirty="0" smtClean="0">
                <a:solidFill>
                  <a:schemeClr val="bg1"/>
                </a:solidFill>
                <a:latin typeface="+mn-lt"/>
                <a:ea typeface="+mn-ea"/>
                <a:cs typeface="+mn-cs"/>
              </a:defRPr>
            </a:lvl5pPr>
            <a:lvl6pPr>
              <a:defRPr lang="en-US" sz="900" b="0" kern="1200" noProof="0" dirty="0" smtClean="0">
                <a:solidFill>
                  <a:schemeClr val="bg1"/>
                </a:solidFill>
                <a:latin typeface="+mn-lt"/>
                <a:ea typeface="+mn-ea"/>
                <a:cs typeface="+mn-cs"/>
              </a:defRPr>
            </a:lvl6pPr>
            <a:lvl7pPr>
              <a:defRPr lang="en-US" sz="900" b="0" kern="1200" noProof="0" dirty="0" smtClean="0">
                <a:solidFill>
                  <a:schemeClr val="bg1"/>
                </a:solidFill>
                <a:latin typeface="+mn-lt"/>
                <a:ea typeface="+mn-ea"/>
                <a:cs typeface="+mn-cs"/>
              </a:defRPr>
            </a:lvl7pPr>
            <a:lvl8pPr>
              <a:defRPr lang="en-US" sz="900" b="0" kern="1200" noProof="0" dirty="0" smtClean="0">
                <a:solidFill>
                  <a:schemeClr val="bg1"/>
                </a:solidFill>
                <a:latin typeface="+mn-lt"/>
                <a:ea typeface="+mn-ea"/>
                <a:cs typeface="+mn-cs"/>
              </a:defRPr>
            </a:lvl8pPr>
            <a:lvl9pPr>
              <a:defRPr lang="en-US" sz="900" b="0" kern="1200" noProof="0" dirty="0" smtClean="0">
                <a:solidFill>
                  <a:schemeClr val="bg1"/>
                </a:solidFill>
                <a:latin typeface="+mn-lt"/>
                <a:ea typeface="+mn-ea"/>
                <a:cs typeface="+mn-cs"/>
              </a:defRPr>
            </a:lvl9pPr>
          </a:lstStyle>
          <a:p>
            <a:pPr lvl="0"/>
            <a:r>
              <a:rPr lang="en-US"/>
              <a:t>Click to edit Master text styles</a:t>
            </a:r>
          </a:p>
        </p:txBody>
      </p:sp>
    </p:spTree>
    <p:extLst>
      <p:ext uri="{BB962C8B-B14F-4D97-AF65-F5344CB8AC3E}">
        <p14:creationId xmlns:p14="http://schemas.microsoft.com/office/powerpoint/2010/main" val="2277522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with Short Disclaimer">
    <p:spTree>
      <p:nvGrpSpPr>
        <p:cNvPr id="1" name=""/>
        <p:cNvGrpSpPr/>
        <p:nvPr/>
      </p:nvGrpSpPr>
      <p:grpSpPr>
        <a:xfrm>
          <a:off x="0" y="0"/>
          <a:ext cx="0" cy="0"/>
          <a:chOff x="0" y="0"/>
          <a:chExt cx="0" cy="0"/>
        </a:xfrm>
      </p:grpSpPr>
      <p:sp>
        <p:nvSpPr>
          <p:cNvPr id="6151" name="Freeform 7"/>
          <p:cNvSpPr>
            <a:spLocks noChangeAspect="1" noEditPoints="1"/>
          </p:cNvSpPr>
          <p:nvPr/>
        </p:nvSpPr>
        <p:spPr bwMode="gray">
          <a:xfrm>
            <a:off x="0" y="-1588"/>
            <a:ext cx="6398400" cy="3209772"/>
          </a:xfrm>
          <a:custGeom>
            <a:avLst/>
            <a:gdLst/>
            <a:ahLst/>
            <a:cxnLst>
              <a:cxn ang="0">
                <a:pos x="3026" y="0"/>
              </a:cxn>
              <a:cxn ang="0">
                <a:pos x="0" y="0"/>
              </a:cxn>
              <a:cxn ang="0">
                <a:pos x="0" y="2024"/>
              </a:cxn>
              <a:cxn ang="0">
                <a:pos x="2427" y="2024"/>
              </a:cxn>
              <a:cxn ang="0">
                <a:pos x="3026" y="0"/>
              </a:cxn>
              <a:cxn ang="0">
                <a:pos x="3026" y="0"/>
              </a:cxn>
              <a:cxn ang="0">
                <a:pos x="3026" y="0"/>
              </a:cxn>
            </a:cxnLst>
            <a:rect l="0" t="0" r="r" b="b"/>
            <a:pathLst>
              <a:path w="3026" h="2024">
                <a:moveTo>
                  <a:pt x="3026" y="0"/>
                </a:moveTo>
                <a:lnTo>
                  <a:pt x="0" y="0"/>
                </a:lnTo>
                <a:lnTo>
                  <a:pt x="0" y="2024"/>
                </a:lnTo>
                <a:lnTo>
                  <a:pt x="2427" y="2024"/>
                </a:lnTo>
                <a:lnTo>
                  <a:pt x="3026" y="0"/>
                </a:lnTo>
                <a:moveTo>
                  <a:pt x="3026" y="0"/>
                </a:moveTo>
                <a:lnTo>
                  <a:pt x="3026" y="0"/>
                </a:lnTo>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defTabSz="685800">
              <a:spcBef>
                <a:spcPct val="50000"/>
              </a:spcBef>
              <a:defRPr/>
            </a:pPr>
            <a:endParaRPr lang="en-GB" sz="1350" dirty="0">
              <a:solidFill>
                <a:srgbClr val="000000"/>
              </a:solidFill>
            </a:endParaRPr>
          </a:p>
        </p:txBody>
      </p:sp>
      <p:grpSp>
        <p:nvGrpSpPr>
          <p:cNvPr id="7" name="Group 6"/>
          <p:cNvGrpSpPr/>
          <p:nvPr/>
        </p:nvGrpSpPr>
        <p:grpSpPr>
          <a:xfrm>
            <a:off x="171285" y="0"/>
            <a:ext cx="3456517" cy="1530350"/>
            <a:chOff x="-2592388" y="0"/>
            <a:chExt cx="2592388" cy="1530350"/>
          </a:xfrm>
          <a:solidFill>
            <a:schemeClr val="bg1"/>
          </a:solidFill>
        </p:grpSpPr>
        <p:sp>
          <p:nvSpPr>
            <p:cNvPr id="8" name="Freeform 14"/>
            <p:cNvSpPr>
              <a:spLocks noEditPoints="1"/>
            </p:cNvSpPr>
            <p:nvPr/>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sp>
          <p:nvSpPr>
            <p:cNvPr id="12" name="Freeform 15"/>
            <p:cNvSpPr>
              <a:spLocks noEditPoints="1"/>
            </p:cNvSpPr>
            <p:nvPr/>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grpSp>
      <p:pic>
        <p:nvPicPr>
          <p:cNvPr id="9" name="Picture 8" descr="facebook-32px-ppt.png">
            <a:hlinkClick r:id="rId2"/>
          </p:cNvPr>
          <p:cNvPicPr>
            <a:picLocks noChangeAspect="1"/>
          </p:cNvPicPr>
          <p:nvPr/>
        </p:nvPicPr>
        <p:blipFill>
          <a:blip r:embed="rId3" cstate="print"/>
          <a:stretch>
            <a:fillRect/>
          </a:stretch>
        </p:blipFill>
        <p:spPr>
          <a:xfrm>
            <a:off x="1873905" y="6324600"/>
            <a:ext cx="406400" cy="304800"/>
          </a:xfrm>
          <a:prstGeom prst="rect">
            <a:avLst/>
          </a:prstGeom>
        </p:spPr>
      </p:pic>
      <p:pic>
        <p:nvPicPr>
          <p:cNvPr id="10" name="Picture 9" descr="linkedin-32px-ppt.png">
            <a:hlinkClick r:id="rId4"/>
          </p:cNvPr>
          <p:cNvPicPr>
            <a:picLocks noChangeAspect="1"/>
          </p:cNvPicPr>
          <p:nvPr/>
        </p:nvPicPr>
        <p:blipFill>
          <a:blip r:embed="rId5" cstate="print"/>
          <a:stretch>
            <a:fillRect/>
          </a:stretch>
        </p:blipFill>
        <p:spPr>
          <a:xfrm>
            <a:off x="1396572" y="6324600"/>
            <a:ext cx="406400" cy="304800"/>
          </a:xfrm>
          <a:prstGeom prst="rect">
            <a:avLst/>
          </a:prstGeom>
        </p:spPr>
      </p:pic>
      <p:pic>
        <p:nvPicPr>
          <p:cNvPr id="11" name="Picture 10" descr="twitter-32px-ppt.png">
            <a:hlinkClick r:id="rId6"/>
          </p:cNvPr>
          <p:cNvPicPr>
            <a:picLocks noChangeAspect="1"/>
          </p:cNvPicPr>
          <p:nvPr/>
        </p:nvPicPr>
        <p:blipFill>
          <a:blip r:embed="rId7" cstate="print"/>
          <a:stretch>
            <a:fillRect/>
          </a:stretch>
        </p:blipFill>
        <p:spPr>
          <a:xfrm>
            <a:off x="406400" y="6324600"/>
            <a:ext cx="406400" cy="304800"/>
          </a:xfrm>
          <a:prstGeom prst="rect">
            <a:avLst/>
          </a:prstGeom>
        </p:spPr>
      </p:pic>
      <p:pic>
        <p:nvPicPr>
          <p:cNvPr id="13" name="Picture 12" descr="youtube-32px-ppt.png">
            <a:hlinkClick r:id="rId8"/>
          </p:cNvPr>
          <p:cNvPicPr>
            <a:picLocks noChangeAspect="1"/>
          </p:cNvPicPr>
          <p:nvPr/>
        </p:nvPicPr>
        <p:blipFill>
          <a:blip r:embed="rId9" cstate="print"/>
          <a:stretch>
            <a:fillRect/>
          </a:stretch>
        </p:blipFill>
        <p:spPr>
          <a:xfrm>
            <a:off x="896685" y="6324600"/>
            <a:ext cx="406400" cy="304800"/>
          </a:xfrm>
          <a:prstGeom prst="rect">
            <a:avLst/>
          </a:prstGeom>
        </p:spPr>
      </p:pic>
      <p:sp>
        <p:nvSpPr>
          <p:cNvPr id="15" name="TextBox 14"/>
          <p:cNvSpPr txBox="1"/>
          <p:nvPr userDrawn="1"/>
        </p:nvSpPr>
        <p:spPr>
          <a:xfrm>
            <a:off x="406402" y="3727450"/>
            <a:ext cx="4748108" cy="2368550"/>
          </a:xfrm>
          <a:prstGeom prst="rect">
            <a:avLst/>
          </a:prstGeom>
          <a:noFill/>
        </p:spPr>
        <p:txBody>
          <a:bodyPr wrap="square" lIns="0" tIns="0" rIns="0" bIns="0" rtlCol="0" anchor="b">
            <a:noAutofit/>
          </a:bodyPr>
          <a:lstStyle/>
          <a:p>
            <a:pPr defTabSz="685800"/>
            <a:endParaRPr lang="en-US" sz="525" dirty="0">
              <a:solidFill>
                <a:srgbClr val="00338D"/>
              </a:solidFill>
            </a:endParaRPr>
          </a:p>
          <a:p>
            <a:pPr defTabSz="685800"/>
            <a:endParaRPr lang="en-US" sz="525" dirty="0">
              <a:solidFill>
                <a:srgbClr val="00338D"/>
              </a:solidFill>
            </a:endParaRPr>
          </a:p>
          <a:p>
            <a:pPr defTabSz="685800"/>
            <a:endParaRPr lang="en-US" sz="525" dirty="0">
              <a:solidFill>
                <a:srgbClr val="00338D"/>
              </a:solidFill>
            </a:endParaRPr>
          </a:p>
          <a:p>
            <a:pPr defTabSz="685800"/>
            <a:endParaRPr lang="en-US" sz="525" dirty="0">
              <a:solidFill>
                <a:srgbClr val="00338D"/>
              </a:solidFill>
            </a:endParaRPr>
          </a:p>
          <a:p>
            <a:pPr defTabSz="685800"/>
            <a:r>
              <a:rPr lang="en-US" sz="525" dirty="0">
                <a:solidFill>
                  <a:srgbClr val="00338D"/>
                </a:solidFill>
              </a:rPr>
              <a:t>© 2015 KPMG LLP, a Delaware limited liability partnership and the U.S. member firm of the KPMG network of independent member firms affiliated with KPMG International Cooperative (“KPMG International”), a Swiss entity.</a:t>
            </a:r>
          </a:p>
          <a:p>
            <a:pPr defTabSz="685800"/>
            <a:r>
              <a:rPr lang="en-US" sz="525" dirty="0">
                <a:solidFill>
                  <a:srgbClr val="00338D"/>
                </a:solidFill>
              </a:rPr>
              <a:t> </a:t>
            </a:r>
          </a:p>
          <a:p>
            <a:pPr defTabSz="685800"/>
            <a:r>
              <a:rPr lang="en-US" sz="525" dirty="0">
                <a:solidFill>
                  <a:srgbClr val="00338D"/>
                </a:solidFill>
              </a:rPr>
              <a:t>All rights reserved. KPMG name, logo and “cutting through complexity” are registered trademarks or trademarks of KPMG International.</a:t>
            </a:r>
          </a:p>
          <a:p>
            <a:pPr defTabSz="685800"/>
            <a:endParaRPr lang="en-US" sz="525" dirty="0">
              <a:solidFill>
                <a:srgbClr val="00338D"/>
              </a:solidFill>
            </a:endParaRPr>
          </a:p>
        </p:txBody>
      </p:sp>
    </p:spTree>
    <p:extLst>
      <p:ext uri="{BB962C8B-B14F-4D97-AF65-F5344CB8AC3E}">
        <p14:creationId xmlns:p14="http://schemas.microsoft.com/office/powerpoint/2010/main" val="767474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with Long Disclaimer">
    <p:spTree>
      <p:nvGrpSpPr>
        <p:cNvPr id="1" name=""/>
        <p:cNvGrpSpPr/>
        <p:nvPr/>
      </p:nvGrpSpPr>
      <p:grpSpPr>
        <a:xfrm>
          <a:off x="0" y="0"/>
          <a:ext cx="0" cy="0"/>
          <a:chOff x="0" y="0"/>
          <a:chExt cx="0" cy="0"/>
        </a:xfrm>
      </p:grpSpPr>
      <p:sp>
        <p:nvSpPr>
          <p:cNvPr id="6151" name="Freeform 7"/>
          <p:cNvSpPr>
            <a:spLocks noChangeAspect="1" noEditPoints="1"/>
          </p:cNvSpPr>
          <p:nvPr/>
        </p:nvSpPr>
        <p:spPr bwMode="gray">
          <a:xfrm>
            <a:off x="0" y="-1588"/>
            <a:ext cx="6398400" cy="3209772"/>
          </a:xfrm>
          <a:custGeom>
            <a:avLst/>
            <a:gdLst/>
            <a:ahLst/>
            <a:cxnLst>
              <a:cxn ang="0">
                <a:pos x="3026" y="0"/>
              </a:cxn>
              <a:cxn ang="0">
                <a:pos x="0" y="0"/>
              </a:cxn>
              <a:cxn ang="0">
                <a:pos x="0" y="2024"/>
              </a:cxn>
              <a:cxn ang="0">
                <a:pos x="2427" y="2024"/>
              </a:cxn>
              <a:cxn ang="0">
                <a:pos x="3026" y="0"/>
              </a:cxn>
              <a:cxn ang="0">
                <a:pos x="3026" y="0"/>
              </a:cxn>
              <a:cxn ang="0">
                <a:pos x="3026" y="0"/>
              </a:cxn>
            </a:cxnLst>
            <a:rect l="0" t="0" r="r" b="b"/>
            <a:pathLst>
              <a:path w="3026" h="2024">
                <a:moveTo>
                  <a:pt x="3026" y="0"/>
                </a:moveTo>
                <a:lnTo>
                  <a:pt x="0" y="0"/>
                </a:lnTo>
                <a:lnTo>
                  <a:pt x="0" y="2024"/>
                </a:lnTo>
                <a:lnTo>
                  <a:pt x="2427" y="2024"/>
                </a:lnTo>
                <a:lnTo>
                  <a:pt x="3026" y="0"/>
                </a:lnTo>
                <a:moveTo>
                  <a:pt x="3026" y="0"/>
                </a:moveTo>
                <a:lnTo>
                  <a:pt x="3026" y="0"/>
                </a:lnTo>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defTabSz="685800">
              <a:spcBef>
                <a:spcPct val="50000"/>
              </a:spcBef>
              <a:defRPr/>
            </a:pPr>
            <a:endParaRPr lang="en-GB" sz="1350" dirty="0">
              <a:solidFill>
                <a:srgbClr val="000000"/>
              </a:solidFill>
            </a:endParaRPr>
          </a:p>
        </p:txBody>
      </p:sp>
      <p:grpSp>
        <p:nvGrpSpPr>
          <p:cNvPr id="7" name="Group 6"/>
          <p:cNvGrpSpPr/>
          <p:nvPr/>
        </p:nvGrpSpPr>
        <p:grpSpPr>
          <a:xfrm>
            <a:off x="171285" y="0"/>
            <a:ext cx="3456517" cy="1530350"/>
            <a:chOff x="-2592388" y="0"/>
            <a:chExt cx="2592388" cy="1530350"/>
          </a:xfrm>
          <a:solidFill>
            <a:schemeClr val="bg1"/>
          </a:solidFill>
        </p:grpSpPr>
        <p:sp>
          <p:nvSpPr>
            <p:cNvPr id="8" name="Freeform 14"/>
            <p:cNvSpPr>
              <a:spLocks noEditPoints="1"/>
            </p:cNvSpPr>
            <p:nvPr/>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sp>
          <p:nvSpPr>
            <p:cNvPr id="12" name="Freeform 15"/>
            <p:cNvSpPr>
              <a:spLocks noEditPoints="1"/>
            </p:cNvSpPr>
            <p:nvPr/>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defTabSz="342900"/>
              <a:endParaRPr lang="en-GB" sz="1350" dirty="0">
                <a:solidFill>
                  <a:srgbClr val="000000"/>
                </a:solidFill>
              </a:endParaRPr>
            </a:p>
          </p:txBody>
        </p:sp>
      </p:grpSp>
      <p:pic>
        <p:nvPicPr>
          <p:cNvPr id="9" name="Picture 8" descr="facebook-32px-ppt.png">
            <a:hlinkClick r:id="rId2"/>
          </p:cNvPr>
          <p:cNvPicPr>
            <a:picLocks noChangeAspect="1"/>
          </p:cNvPicPr>
          <p:nvPr/>
        </p:nvPicPr>
        <p:blipFill>
          <a:blip r:embed="rId3" cstate="print"/>
          <a:stretch>
            <a:fillRect/>
          </a:stretch>
        </p:blipFill>
        <p:spPr>
          <a:xfrm>
            <a:off x="1873905" y="6324600"/>
            <a:ext cx="406400" cy="304800"/>
          </a:xfrm>
          <a:prstGeom prst="rect">
            <a:avLst/>
          </a:prstGeom>
        </p:spPr>
      </p:pic>
      <p:pic>
        <p:nvPicPr>
          <p:cNvPr id="10" name="Picture 9" descr="linkedin-32px-ppt.png">
            <a:hlinkClick r:id="rId4"/>
          </p:cNvPr>
          <p:cNvPicPr>
            <a:picLocks noChangeAspect="1"/>
          </p:cNvPicPr>
          <p:nvPr/>
        </p:nvPicPr>
        <p:blipFill>
          <a:blip r:embed="rId5" cstate="print"/>
          <a:stretch>
            <a:fillRect/>
          </a:stretch>
        </p:blipFill>
        <p:spPr>
          <a:xfrm>
            <a:off x="1396572" y="6324600"/>
            <a:ext cx="406400" cy="304800"/>
          </a:xfrm>
          <a:prstGeom prst="rect">
            <a:avLst/>
          </a:prstGeom>
        </p:spPr>
      </p:pic>
      <p:pic>
        <p:nvPicPr>
          <p:cNvPr id="11" name="Picture 10" descr="twitter-32px-ppt.png">
            <a:hlinkClick r:id="rId6"/>
          </p:cNvPr>
          <p:cNvPicPr>
            <a:picLocks noChangeAspect="1"/>
          </p:cNvPicPr>
          <p:nvPr/>
        </p:nvPicPr>
        <p:blipFill>
          <a:blip r:embed="rId7" cstate="print"/>
          <a:stretch>
            <a:fillRect/>
          </a:stretch>
        </p:blipFill>
        <p:spPr>
          <a:xfrm>
            <a:off x="406400" y="6324600"/>
            <a:ext cx="406400" cy="304800"/>
          </a:xfrm>
          <a:prstGeom prst="rect">
            <a:avLst/>
          </a:prstGeom>
        </p:spPr>
      </p:pic>
      <p:pic>
        <p:nvPicPr>
          <p:cNvPr id="13" name="Picture 12" descr="youtube-32px-ppt.png">
            <a:hlinkClick r:id="rId8"/>
          </p:cNvPr>
          <p:cNvPicPr>
            <a:picLocks noChangeAspect="1"/>
          </p:cNvPicPr>
          <p:nvPr/>
        </p:nvPicPr>
        <p:blipFill>
          <a:blip r:embed="rId9" cstate="print"/>
          <a:stretch>
            <a:fillRect/>
          </a:stretch>
        </p:blipFill>
        <p:spPr>
          <a:xfrm>
            <a:off x="896685" y="6324600"/>
            <a:ext cx="406400" cy="304800"/>
          </a:xfrm>
          <a:prstGeom prst="rect">
            <a:avLst/>
          </a:prstGeom>
        </p:spPr>
      </p:pic>
      <p:sp>
        <p:nvSpPr>
          <p:cNvPr id="18" name="TextBox 17"/>
          <p:cNvSpPr txBox="1"/>
          <p:nvPr userDrawn="1"/>
        </p:nvSpPr>
        <p:spPr>
          <a:xfrm>
            <a:off x="406402" y="3727450"/>
            <a:ext cx="4748108" cy="2368550"/>
          </a:xfrm>
          <a:prstGeom prst="rect">
            <a:avLst/>
          </a:prstGeom>
          <a:noFill/>
        </p:spPr>
        <p:txBody>
          <a:bodyPr wrap="square" lIns="0" tIns="0" rIns="0" bIns="0" rtlCol="0" anchor="b">
            <a:noAutofit/>
          </a:bodyPr>
          <a:lstStyle/>
          <a:p>
            <a:pPr defTabSz="685800"/>
            <a:r>
              <a:rPr lang="en-US" sz="525" dirty="0">
                <a:solidFill>
                  <a:srgbClr val="00338D"/>
                </a:solidFill>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upon such information without appropriate professional advice after a thorough examination of the particular situation. Service offerings are subject to legal and regulatory restrictions. Some of the services included herein may not be available to KPMG's financial statement audit or other attest service clients.</a:t>
            </a:r>
          </a:p>
          <a:p>
            <a:pPr defTabSz="685800"/>
            <a:endParaRPr lang="en-US" sz="525" dirty="0">
              <a:solidFill>
                <a:srgbClr val="00338D"/>
              </a:solidFill>
            </a:endParaRPr>
          </a:p>
          <a:p>
            <a:pPr defTabSz="685800"/>
            <a:endParaRPr lang="en-US" sz="525" dirty="0">
              <a:solidFill>
                <a:srgbClr val="00338D"/>
              </a:solidFill>
            </a:endParaRPr>
          </a:p>
          <a:p>
            <a:pPr defTabSz="685800"/>
            <a:endParaRPr lang="en-US" sz="525" dirty="0">
              <a:solidFill>
                <a:srgbClr val="00338D"/>
              </a:solidFill>
            </a:endParaRPr>
          </a:p>
          <a:p>
            <a:pPr defTabSz="685800"/>
            <a:endParaRPr lang="en-US" sz="525" dirty="0">
              <a:solidFill>
                <a:srgbClr val="00338D"/>
              </a:solidFill>
            </a:endParaRPr>
          </a:p>
          <a:p>
            <a:pPr defTabSz="685800"/>
            <a:r>
              <a:rPr lang="en-US" sz="525" dirty="0">
                <a:solidFill>
                  <a:srgbClr val="00338D"/>
                </a:solidFill>
              </a:rPr>
              <a:t>© 2015 KPMG LLP, a Delaware limited liability partnership and the U.S. member firm of the KPMG network of independent member firms affiliated with KPMG International Cooperative (“KPMG International”), a Swiss entity.</a:t>
            </a:r>
          </a:p>
          <a:p>
            <a:pPr defTabSz="685800"/>
            <a:r>
              <a:rPr lang="en-US" sz="525" dirty="0">
                <a:solidFill>
                  <a:srgbClr val="00338D"/>
                </a:solidFill>
              </a:rPr>
              <a:t> </a:t>
            </a:r>
          </a:p>
          <a:p>
            <a:pPr defTabSz="685800"/>
            <a:r>
              <a:rPr lang="en-US" sz="525" dirty="0">
                <a:solidFill>
                  <a:srgbClr val="00338D"/>
                </a:solidFill>
              </a:rPr>
              <a:t>All rights reserved. KPMG name, logo and “cutting through complexity” are registered trademarks or trademarks of KPMG International.</a:t>
            </a:r>
          </a:p>
          <a:p>
            <a:pPr defTabSz="685800"/>
            <a:endParaRPr lang="en-US" sz="525" dirty="0">
              <a:solidFill>
                <a:srgbClr val="00338D"/>
              </a:solidFill>
            </a:endParaRPr>
          </a:p>
        </p:txBody>
      </p:sp>
    </p:spTree>
    <p:extLst>
      <p:ext uri="{BB962C8B-B14F-4D97-AF65-F5344CB8AC3E}">
        <p14:creationId xmlns:p14="http://schemas.microsoft.com/office/powerpoint/2010/main" val="15367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a:t>Click to edit Master title style</a:t>
            </a:r>
            <a:endParaRPr lang="en-GB" dirty="0"/>
          </a:p>
        </p:txBody>
      </p:sp>
      <p:sp>
        <p:nvSpPr>
          <p:cNvPr id="7" name="Text Placeholder 6"/>
          <p:cNvSpPr>
            <a:spLocks noGrp="1"/>
          </p:cNvSpPr>
          <p:nvPr>
            <p:ph type="body" sz="quarter" idx="11"/>
          </p:nvPr>
        </p:nvSpPr>
        <p:spPr bwMode="gray">
          <a:xfrm>
            <a:off x="592671" y="944725"/>
            <a:ext cx="5376332" cy="54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2"/>
          </p:nvPr>
        </p:nvSpPr>
        <p:spPr bwMode="gray">
          <a:xfrm>
            <a:off x="6225829" y="944725"/>
            <a:ext cx="5381979" cy="54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1"/>
          </p:nvPr>
        </p:nvSpPr>
        <p:spPr bwMode="gray">
          <a:xfrm>
            <a:off x="592671" y="944724"/>
            <a:ext cx="5376332"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6"/>
          <p:cNvSpPr>
            <a:spLocks noGrp="1"/>
          </p:cNvSpPr>
          <p:nvPr>
            <p:ph type="body" sz="quarter" idx="12"/>
          </p:nvPr>
        </p:nvSpPr>
        <p:spPr bwMode="gray">
          <a:xfrm>
            <a:off x="6225829" y="944724"/>
            <a:ext cx="5381979"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p:cNvSpPr>
            <a:spLocks noGrp="1"/>
          </p:cNvSpPr>
          <p:nvPr>
            <p:ph type="body" sz="quarter" idx="13"/>
          </p:nvPr>
        </p:nvSpPr>
        <p:spPr bwMode="gray">
          <a:xfrm>
            <a:off x="592674" y="3699030"/>
            <a:ext cx="5376335"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4"/>
          </p:nvPr>
        </p:nvSpPr>
        <p:spPr bwMode="gray">
          <a:xfrm>
            <a:off x="6225827" y="3699030"/>
            <a:ext cx="5393268" cy="2646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message 1">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noAutofit/>
          </a:bodyPr>
          <a:lstStyle/>
          <a:p>
            <a:r>
              <a:rPr lang="en-US"/>
              <a:t>Click to edit Master title style</a:t>
            </a:r>
            <a:endParaRPr lang="en-GB"/>
          </a:p>
        </p:txBody>
      </p:sp>
      <p:sp>
        <p:nvSpPr>
          <p:cNvPr id="5" name="Text Placeholder 7"/>
          <p:cNvSpPr>
            <a:spLocks noGrp="1"/>
          </p:cNvSpPr>
          <p:nvPr>
            <p:ph type="body" sz="quarter" idx="12"/>
          </p:nvPr>
        </p:nvSpPr>
        <p:spPr bwMode="gray">
          <a:xfrm>
            <a:off x="592672" y="943810"/>
            <a:ext cx="2559757" cy="5401513"/>
          </a:xfrm>
          <a:solidFill>
            <a:srgbClr val="DCDDDD"/>
          </a:solidFill>
        </p:spPr>
        <p:txBody>
          <a:bodyPr lIns="54000" tIns="54000" rIns="54000" bIns="54000">
            <a:noAutofit/>
          </a:bodyPr>
          <a:lstStyle>
            <a:lvl1pPr>
              <a:lnSpc>
                <a:spcPct val="100000"/>
              </a:lnSpc>
              <a:spcBef>
                <a:spcPts val="0"/>
              </a:spcBef>
              <a:spcAft>
                <a:spcPts val="450"/>
              </a:spcAft>
              <a:defRPr sz="675">
                <a:solidFill>
                  <a:srgbClr val="00338D"/>
                </a:solidFill>
              </a:defRPr>
            </a:lvl1pPr>
            <a:lvl2pPr marL="137156" indent="-137156">
              <a:lnSpc>
                <a:spcPct val="100000"/>
              </a:lnSpc>
              <a:spcBef>
                <a:spcPts val="0"/>
              </a:spcBef>
              <a:spcAft>
                <a:spcPts val="450"/>
              </a:spcAft>
              <a:buClr>
                <a:srgbClr val="00338D"/>
              </a:buClr>
              <a:buFont typeface="Arial" pitchFamily="34" charset="0"/>
              <a:buChar char="■"/>
              <a:defRPr b="1">
                <a:solidFill>
                  <a:srgbClr val="00338D"/>
                </a:solidFill>
              </a:defRPr>
            </a:lvl2pPr>
            <a:lvl3pPr marL="274313" indent="-130299">
              <a:lnSpc>
                <a:spcPct val="100000"/>
              </a:lnSpc>
              <a:spcBef>
                <a:spcPts val="0"/>
              </a:spcBef>
              <a:spcAft>
                <a:spcPts val="450"/>
              </a:spcAft>
              <a:buClr>
                <a:srgbClr val="00338D"/>
              </a:buClr>
              <a:buFont typeface="Arial" pitchFamily="34" charset="0"/>
              <a:buChar char="–"/>
              <a:defRPr lang="en-US" sz="675" b="1" kern="1200" noProof="0" dirty="0" smtClean="0">
                <a:solidFill>
                  <a:srgbClr val="00338D"/>
                </a:solidFill>
                <a:latin typeface="Arial" pitchFamily="34" charset="0"/>
                <a:ea typeface="+mn-ea"/>
                <a:cs typeface="Arial" pitchFamily="34" charset="0"/>
              </a:defRPr>
            </a:lvl3pPr>
            <a:lvl4pPr marL="404612" indent="-130299">
              <a:lnSpc>
                <a:spcPct val="100000"/>
              </a:lnSpc>
              <a:spcBef>
                <a:spcPts val="0"/>
              </a:spcBef>
              <a:spcAft>
                <a:spcPts val="450"/>
              </a:spcAft>
              <a:buClr>
                <a:srgbClr val="00338D"/>
              </a:buClr>
              <a:buFont typeface="Arial" pitchFamily="34" charset="0"/>
              <a:buChar char="■"/>
              <a:defRPr lang="en-US" sz="675" b="1" kern="1200" noProof="0" dirty="0" smtClean="0">
                <a:solidFill>
                  <a:srgbClr val="00338D"/>
                </a:solidFill>
                <a:latin typeface="Arial" pitchFamily="34" charset="0"/>
                <a:ea typeface="+mn-ea"/>
                <a:cs typeface="Arial" pitchFamily="34" charset="0"/>
              </a:defRPr>
            </a:lvl4pPr>
            <a:lvl5pPr marL="541769" indent="-130299">
              <a:lnSpc>
                <a:spcPct val="100000"/>
              </a:lnSpc>
              <a:spcBef>
                <a:spcPts val="0"/>
              </a:spcBef>
              <a:spcAft>
                <a:spcPts val="450"/>
              </a:spcAft>
              <a:buClr>
                <a:srgbClr val="00338D"/>
              </a:buClr>
              <a:buFont typeface="Arial" pitchFamily="34" charset="0"/>
              <a:buChar char="–"/>
              <a:defRPr lang="en-US" sz="675" b="1" kern="1200" baseline="0" noProof="0" dirty="0" smtClean="0">
                <a:solidFill>
                  <a:srgbClr val="00338D"/>
                </a:solidFill>
                <a:latin typeface="Arial" pitchFamily="34" charset="0"/>
                <a:ea typeface="+mn-ea"/>
                <a:cs typeface="Arial" pitchFamily="34" charset="0"/>
              </a:defRPr>
            </a:lvl5pPr>
            <a:lvl6pPr marL="457826" indent="-90916">
              <a:lnSpc>
                <a:spcPct val="100000"/>
              </a:lnSpc>
              <a:buClr>
                <a:srgbClr val="00338D"/>
              </a:buClr>
              <a:buFont typeface="Arial" pitchFamily="34" charset="0"/>
              <a:buChar char="■"/>
              <a:defRPr lang="en-US" sz="461" b="1" kern="1200" baseline="0" dirty="0" smtClean="0">
                <a:solidFill>
                  <a:srgbClr val="00338D"/>
                </a:solidFill>
                <a:latin typeface="Arial" pitchFamily="34" charset="0"/>
                <a:ea typeface="+mn-ea"/>
                <a:cs typeface="Arial" pitchFamily="34" charset="0"/>
              </a:defRPr>
            </a:lvl6pPr>
            <a:lvl7pPr marL="551988" indent="-94163">
              <a:lnSpc>
                <a:spcPct val="100000"/>
              </a:lnSpc>
              <a:buClr>
                <a:srgbClr val="00338D"/>
              </a:buClr>
              <a:buFont typeface="Arial" pitchFamily="34" charset="0"/>
              <a:buChar char="–"/>
              <a:defRPr lang="en-US" sz="461" b="1" kern="1200" baseline="0" dirty="0" smtClean="0">
                <a:solidFill>
                  <a:srgbClr val="00338D"/>
                </a:solidFill>
                <a:latin typeface="Arial" pitchFamily="34" charset="0"/>
                <a:ea typeface="+mn-ea"/>
                <a:cs typeface="Arial" pitchFamily="34" charset="0"/>
              </a:defRPr>
            </a:lvl7pPr>
            <a:lvl8pPr marL="642904" indent="-90916">
              <a:lnSpc>
                <a:spcPct val="100000"/>
              </a:lnSpc>
              <a:buClr>
                <a:srgbClr val="00338D"/>
              </a:buClr>
              <a:buFont typeface="Arial" pitchFamily="34" charset="0"/>
              <a:buChar char="■"/>
              <a:defRPr lang="en-US" sz="461" b="1" kern="1200" dirty="0" smtClean="0">
                <a:solidFill>
                  <a:srgbClr val="00338D"/>
                </a:solidFill>
                <a:latin typeface="Arial" pitchFamily="34" charset="0"/>
                <a:ea typeface="+mn-ea"/>
                <a:cs typeface="+mn-cs"/>
              </a:defRPr>
            </a:lvl8pPr>
            <a:lvl9pPr marL="716774" indent="-73869">
              <a:lnSpc>
                <a:spcPct val="100000"/>
              </a:lnSpc>
              <a:buClr>
                <a:srgbClr val="00338D"/>
              </a:buClr>
              <a:buFont typeface="Arial" pitchFamily="34" charset="0"/>
              <a:buChar char="–"/>
              <a:defRPr lang="en-US" sz="46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3"/>
          </p:nvPr>
        </p:nvSpPr>
        <p:spPr bwMode="gray">
          <a:xfrm>
            <a:off x="3406429" y="944174"/>
            <a:ext cx="8201377" cy="54011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2">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bwMode="gray">
          <a:xfrm>
            <a:off x="591391" y="944732"/>
            <a:ext cx="11016412" cy="810089"/>
          </a:xfrm>
          <a:solidFill>
            <a:srgbClr val="DCDDDD"/>
          </a:solidFill>
        </p:spPr>
        <p:txBody>
          <a:bodyPr lIns="54000" tIns="54000" rIns="54000" bIns="54000">
            <a:noAutofit/>
          </a:bodyPr>
          <a:lstStyle>
            <a:lvl1pPr>
              <a:lnSpc>
                <a:spcPct val="100000"/>
              </a:lnSpc>
              <a:defRPr sz="461">
                <a:solidFill>
                  <a:srgbClr val="00338D"/>
                </a:solidFill>
              </a:defRPr>
            </a:lvl1pPr>
            <a:lvl2pPr marL="92540" indent="-92540">
              <a:lnSpc>
                <a:spcPct val="100000"/>
              </a:lnSpc>
              <a:buClr>
                <a:srgbClr val="00338D"/>
              </a:buClr>
              <a:buFont typeface="Arial" pitchFamily="34" charset="0"/>
              <a:buChar char="■"/>
              <a:defRPr b="1">
                <a:solidFill>
                  <a:srgbClr val="00338D"/>
                </a:solidFill>
              </a:defRPr>
            </a:lvl2pPr>
            <a:lvl3pPr marL="185079" indent="-90916">
              <a:lnSpc>
                <a:spcPct val="100000"/>
              </a:lnSpc>
              <a:buClr>
                <a:srgbClr val="00338D"/>
              </a:buClr>
              <a:buFont typeface="Arial" pitchFamily="34" charset="0"/>
              <a:buChar char="–"/>
              <a:defRPr lang="en-US" sz="461" b="1" kern="1200" noProof="0" dirty="0" smtClean="0">
                <a:solidFill>
                  <a:srgbClr val="00338D"/>
                </a:solidFill>
                <a:latin typeface="Arial" pitchFamily="34" charset="0"/>
                <a:ea typeface="+mn-ea"/>
                <a:cs typeface="Arial" pitchFamily="34" charset="0"/>
              </a:defRPr>
            </a:lvl3pPr>
            <a:lvl4pPr marL="275995" indent="-90916">
              <a:lnSpc>
                <a:spcPct val="100000"/>
              </a:lnSpc>
              <a:buClr>
                <a:srgbClr val="00338D"/>
              </a:buClr>
              <a:buFont typeface="Arial" pitchFamily="34" charset="0"/>
              <a:buChar char="■"/>
              <a:defRPr lang="en-US" sz="461" b="1" kern="1200" noProof="0" dirty="0" smtClean="0">
                <a:solidFill>
                  <a:srgbClr val="00338D"/>
                </a:solidFill>
                <a:latin typeface="Arial" pitchFamily="34" charset="0"/>
                <a:ea typeface="+mn-ea"/>
                <a:cs typeface="Arial" pitchFamily="34" charset="0"/>
              </a:defRPr>
            </a:lvl4pPr>
            <a:lvl5pPr marL="367722" indent="-89292">
              <a:lnSpc>
                <a:spcPct val="100000"/>
              </a:lnSpc>
              <a:buClr>
                <a:srgbClr val="00338D"/>
              </a:buClr>
              <a:buFont typeface="Arial" pitchFamily="34" charset="0"/>
              <a:buChar char="–"/>
              <a:defRPr lang="en-US" sz="461" b="1" kern="1200" baseline="0" noProof="0" dirty="0" smtClean="0">
                <a:solidFill>
                  <a:srgbClr val="00338D"/>
                </a:solidFill>
                <a:latin typeface="Arial" pitchFamily="34" charset="0"/>
                <a:ea typeface="+mn-ea"/>
                <a:cs typeface="Arial" pitchFamily="34" charset="0"/>
              </a:defRPr>
            </a:lvl5pPr>
            <a:lvl6pPr marL="457826" indent="-90916">
              <a:lnSpc>
                <a:spcPct val="100000"/>
              </a:lnSpc>
              <a:buClr>
                <a:srgbClr val="00338D"/>
              </a:buClr>
              <a:buFont typeface="Arial" pitchFamily="34" charset="0"/>
              <a:buChar char="■"/>
              <a:defRPr lang="en-US" sz="461" b="1" kern="1200" baseline="0" dirty="0" smtClean="0">
                <a:solidFill>
                  <a:srgbClr val="00338D"/>
                </a:solidFill>
                <a:latin typeface="Arial" pitchFamily="34" charset="0"/>
                <a:ea typeface="+mn-ea"/>
                <a:cs typeface="Arial" pitchFamily="34" charset="0"/>
              </a:defRPr>
            </a:lvl6pPr>
            <a:lvl7pPr marL="551988" indent="-94163">
              <a:lnSpc>
                <a:spcPct val="100000"/>
              </a:lnSpc>
              <a:buClr>
                <a:srgbClr val="00338D"/>
              </a:buClr>
              <a:buFont typeface="Arial" pitchFamily="34" charset="0"/>
              <a:buChar char="–"/>
              <a:defRPr lang="en-US" sz="461" b="1" kern="1200" baseline="0" dirty="0" smtClean="0">
                <a:solidFill>
                  <a:srgbClr val="00338D"/>
                </a:solidFill>
                <a:latin typeface="Arial" pitchFamily="34" charset="0"/>
                <a:ea typeface="+mn-ea"/>
                <a:cs typeface="Arial" pitchFamily="34" charset="0"/>
              </a:defRPr>
            </a:lvl7pPr>
            <a:lvl8pPr marL="642904" indent="-90916">
              <a:lnSpc>
                <a:spcPct val="100000"/>
              </a:lnSpc>
              <a:buClr>
                <a:srgbClr val="00338D"/>
              </a:buClr>
              <a:buFont typeface="Arial" pitchFamily="34" charset="0"/>
              <a:buChar char="■"/>
              <a:defRPr lang="en-US" sz="461" b="1" kern="1200" dirty="0" smtClean="0">
                <a:solidFill>
                  <a:srgbClr val="00338D"/>
                </a:solidFill>
                <a:latin typeface="Arial" pitchFamily="34" charset="0"/>
                <a:ea typeface="+mn-ea"/>
                <a:cs typeface="+mn-cs"/>
              </a:defRPr>
            </a:lvl8pPr>
            <a:lvl9pPr marL="716774" indent="-73869">
              <a:lnSpc>
                <a:spcPct val="100000"/>
              </a:lnSpc>
              <a:buClr>
                <a:srgbClr val="00338D"/>
              </a:buClr>
              <a:buFont typeface="Arial" pitchFamily="34" charset="0"/>
              <a:buChar char="–"/>
              <a:defRPr lang="en-US" sz="461"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3"/>
          </p:nvPr>
        </p:nvSpPr>
        <p:spPr bwMode="gray">
          <a:xfrm>
            <a:off x="591391" y="1862826"/>
            <a:ext cx="11016412" cy="448249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bwMode="gray"/>
        <p:txBody>
          <a:bodyPr>
            <a:noAutofit/>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wo Charts Two Text 1">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10" name="Chart Placeholder 9"/>
          <p:cNvSpPr>
            <a:spLocks noGrp="1"/>
          </p:cNvSpPr>
          <p:nvPr>
            <p:ph type="chart" sz="quarter" idx="15"/>
          </p:nvPr>
        </p:nvSpPr>
        <p:spPr bwMode="gray">
          <a:xfrm>
            <a:off x="592671" y="944618"/>
            <a:ext cx="5376335" cy="2646407"/>
          </a:xfrm>
        </p:spPr>
        <p:txBody>
          <a:bodyPr anchor="ctr"/>
          <a:lstStyle>
            <a:lvl1pPr algn="ctr">
              <a:defRPr/>
            </a:lvl1pPr>
          </a:lstStyle>
          <a:p>
            <a:r>
              <a:rPr lang="en-US" dirty="0"/>
              <a:t>Click icon to add chart</a:t>
            </a:r>
            <a:endParaRPr lang="en-GB" dirty="0"/>
          </a:p>
        </p:txBody>
      </p:sp>
      <p:sp>
        <p:nvSpPr>
          <p:cNvPr id="11" name="Chart Placeholder 9"/>
          <p:cNvSpPr>
            <a:spLocks noGrp="1"/>
          </p:cNvSpPr>
          <p:nvPr>
            <p:ph type="chart" sz="quarter" idx="16"/>
          </p:nvPr>
        </p:nvSpPr>
        <p:spPr bwMode="gray">
          <a:xfrm>
            <a:off x="592671" y="3699030"/>
            <a:ext cx="5376335" cy="2646294"/>
          </a:xfrm>
        </p:spPr>
        <p:txBody>
          <a:bodyPr anchor="ctr"/>
          <a:lstStyle>
            <a:lvl1pPr algn="ctr">
              <a:defRPr/>
            </a:lvl1pPr>
          </a:lstStyle>
          <a:p>
            <a:r>
              <a:rPr lang="en-US" dirty="0"/>
              <a:t>Click icon to add chart</a:t>
            </a:r>
            <a:endParaRPr lang="en-GB" dirty="0"/>
          </a:p>
        </p:txBody>
      </p:sp>
      <p:sp>
        <p:nvSpPr>
          <p:cNvPr id="7" name="Text Placeholder 6"/>
          <p:cNvSpPr>
            <a:spLocks noGrp="1"/>
          </p:cNvSpPr>
          <p:nvPr>
            <p:ph type="body" sz="quarter" idx="11"/>
          </p:nvPr>
        </p:nvSpPr>
        <p:spPr bwMode="gray">
          <a:xfrm>
            <a:off x="6225829" y="944732"/>
            <a:ext cx="5374785" cy="264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bwMode="gray">
          <a:xfrm>
            <a:off x="6225829" y="3700121"/>
            <a:ext cx="5374785" cy="264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Charts Two Text 2">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591392" y="3699038"/>
            <a:ext cx="5376597" cy="2646293"/>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5"/>
          </p:nvPr>
        </p:nvSpPr>
        <p:spPr bwMode="gray">
          <a:xfrm>
            <a:off x="6224016" y="3699038"/>
            <a:ext cx="5376597" cy="2646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hart Placeholder 9"/>
          <p:cNvSpPr>
            <a:spLocks noGrp="1"/>
          </p:cNvSpPr>
          <p:nvPr>
            <p:ph type="chart" sz="quarter" idx="16"/>
          </p:nvPr>
        </p:nvSpPr>
        <p:spPr bwMode="gray">
          <a:xfrm>
            <a:off x="592674" y="944724"/>
            <a:ext cx="5375321" cy="1728230"/>
          </a:xfrm>
        </p:spPr>
        <p:txBody>
          <a:bodyPr anchor="ctr"/>
          <a:lstStyle>
            <a:lvl1pPr algn="ctr">
              <a:defRPr/>
            </a:lvl1pPr>
          </a:lstStyle>
          <a:p>
            <a:r>
              <a:rPr lang="en-US" dirty="0"/>
              <a:t>Click icon to add chart</a:t>
            </a:r>
            <a:endParaRPr lang="en-GB" dirty="0"/>
          </a:p>
        </p:txBody>
      </p:sp>
      <p:sp>
        <p:nvSpPr>
          <p:cNvPr id="11" name="Chart Placeholder 9"/>
          <p:cNvSpPr>
            <a:spLocks noGrp="1"/>
          </p:cNvSpPr>
          <p:nvPr>
            <p:ph type="chart" sz="quarter" idx="17"/>
          </p:nvPr>
        </p:nvSpPr>
        <p:spPr bwMode="gray">
          <a:xfrm>
            <a:off x="6212693" y="944724"/>
            <a:ext cx="5387911" cy="1728230"/>
          </a:xfrm>
        </p:spPr>
        <p:txBody>
          <a:bodyPr anchor="ctr"/>
          <a:lstStyle>
            <a:lvl1pPr algn="ctr">
              <a:defRPr/>
            </a:lvl1pPr>
          </a:lstStyle>
          <a:p>
            <a:r>
              <a:rPr lang="en-US" dirty="0"/>
              <a:t>Click icon to add chart</a:t>
            </a:r>
            <a:endParaRPr lang="en-GB" dirty="0"/>
          </a:p>
        </p:txBody>
      </p:sp>
      <p:sp>
        <p:nvSpPr>
          <p:cNvPr id="8" name="Title 7"/>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6.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vmlDrawing" Target="../drawings/vmlDrawing5.vml"/><Relationship Id="rId2" Type="http://schemas.openxmlformats.org/officeDocument/2006/relationships/slideLayout" Target="../slideLayouts/slideLayout19.xml"/><Relationship Id="rId16" Type="http://schemas.openxmlformats.org/officeDocument/2006/relationships/theme" Target="../theme/theme2.xml"/><Relationship Id="rId20" Type="http://schemas.openxmlformats.org/officeDocument/2006/relationships/image" Target="../media/image4.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oleObject" Target="../embeddings/oleObject5.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68727690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82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2119" y="1591"/>
                        <a:ext cx="2116" cy="1587"/>
                      </a:xfrm>
                      <a:prstGeom prst="rect">
                        <a:avLst/>
                      </a:prstGeom>
                    </p:spPr>
                  </p:pic>
                </p:oleObj>
              </mc:Fallback>
            </mc:AlternateContent>
          </a:graphicData>
        </a:graphic>
      </p:graphicFrame>
      <p:sp>
        <p:nvSpPr>
          <p:cNvPr id="25" name="Text Placeholder 24"/>
          <p:cNvSpPr>
            <a:spLocks noGrp="1"/>
          </p:cNvSpPr>
          <p:nvPr>
            <p:ph type="body" idx="1"/>
          </p:nvPr>
        </p:nvSpPr>
        <p:spPr bwMode="gray">
          <a:xfrm>
            <a:off x="591388" y="944724"/>
            <a:ext cx="11009224" cy="5400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reeform 9"/>
          <p:cNvSpPr>
            <a:spLocks noEditPoints="1"/>
          </p:cNvSpPr>
          <p:nvPr/>
        </p:nvSpPr>
        <p:spPr bwMode="gray">
          <a:xfrm>
            <a:off x="2827" y="0"/>
            <a:ext cx="12183532" cy="686900"/>
          </a:xfrm>
          <a:custGeom>
            <a:avLst/>
            <a:gdLst/>
            <a:ahLst/>
            <a:cxnLst>
              <a:cxn ang="0">
                <a:pos x="4317" y="0"/>
              </a:cxn>
              <a:cxn ang="0">
                <a:pos x="0" y="0"/>
              </a:cxn>
              <a:cxn ang="0">
                <a:pos x="0" y="625"/>
              </a:cxn>
              <a:cxn ang="0">
                <a:pos x="4132" y="625"/>
              </a:cxn>
              <a:cxn ang="0">
                <a:pos x="4317" y="0"/>
              </a:cxn>
              <a:cxn ang="0">
                <a:pos x="4317" y="0"/>
              </a:cxn>
              <a:cxn ang="0">
                <a:pos x="4317" y="0"/>
              </a:cxn>
            </a:cxnLst>
            <a:rect l="0" t="0" r="r" b="b"/>
            <a:pathLst>
              <a:path w="4317" h="625">
                <a:moveTo>
                  <a:pt x="4317" y="0"/>
                </a:moveTo>
                <a:lnTo>
                  <a:pt x="0" y="0"/>
                </a:lnTo>
                <a:lnTo>
                  <a:pt x="0" y="625"/>
                </a:lnTo>
                <a:lnTo>
                  <a:pt x="4132" y="625"/>
                </a:lnTo>
                <a:lnTo>
                  <a:pt x="4317" y="0"/>
                </a:lnTo>
                <a:moveTo>
                  <a:pt x="4317" y="0"/>
                </a:moveTo>
                <a:lnTo>
                  <a:pt x="4317" y="0"/>
                </a:lnTo>
              </a:path>
            </a:pathLst>
          </a:custGeom>
          <a:noFill/>
          <a:ln w="9525">
            <a:noFill/>
            <a:round/>
            <a:headEnd/>
            <a:tailEnd/>
          </a:ln>
        </p:spPr>
        <p:txBody>
          <a:bodyPr>
            <a:noAutofit/>
          </a:bodyPr>
          <a:lstStyle/>
          <a:p>
            <a:endParaRPr lang="en-GB" sz="1026" dirty="0"/>
          </a:p>
        </p:txBody>
      </p:sp>
      <p:sp>
        <p:nvSpPr>
          <p:cNvPr id="9" name="Line 10"/>
          <p:cNvSpPr>
            <a:spLocks noChangeShapeType="1"/>
          </p:cNvSpPr>
          <p:nvPr/>
        </p:nvSpPr>
        <p:spPr bwMode="gray">
          <a:xfrm>
            <a:off x="592669" y="6506766"/>
            <a:ext cx="11006667" cy="0"/>
          </a:xfrm>
          <a:prstGeom prst="line">
            <a:avLst/>
          </a:prstGeom>
          <a:noFill/>
          <a:ln w="12700">
            <a:solidFill>
              <a:srgbClr val="F5BF22"/>
            </a:solidFill>
            <a:round/>
            <a:headEnd/>
            <a:tailEnd/>
          </a:ln>
        </p:spPr>
        <p:txBody>
          <a:bodyPr>
            <a:noAutofit/>
          </a:bodyPr>
          <a:lstStyle/>
          <a:p>
            <a:pPr fontAlgn="auto">
              <a:spcBef>
                <a:spcPct val="50000"/>
              </a:spcBef>
              <a:spcAft>
                <a:spcPts val="0"/>
              </a:spcAft>
              <a:defRPr/>
            </a:pPr>
            <a:endParaRPr lang="en-GB" sz="1026" dirty="0">
              <a:latin typeface="+mn-lt"/>
              <a:cs typeface="+mn-cs"/>
            </a:endParaRPr>
          </a:p>
        </p:txBody>
      </p:sp>
      <p:sp>
        <p:nvSpPr>
          <p:cNvPr id="11" name="Rectangle 10"/>
          <p:cNvSpPr/>
          <p:nvPr/>
        </p:nvSpPr>
        <p:spPr bwMode="gray">
          <a:xfrm>
            <a:off x="10701869" y="6523956"/>
            <a:ext cx="897467" cy="162594"/>
          </a:xfrm>
          <a:prstGeom prst="rect">
            <a:avLst/>
          </a:prstGeom>
          <a:ln>
            <a:miter lim="800000"/>
            <a:headEnd/>
            <a:tailEnd/>
          </a:ln>
        </p:spPr>
        <p:txBody>
          <a:bodyPr lIns="36818" tIns="36818" rIns="0" bIns="0">
            <a:noAutofit/>
          </a:bodyPr>
          <a:lstStyle/>
          <a:p>
            <a:pPr algn="r" fontAlgn="auto">
              <a:spcBef>
                <a:spcPct val="40000"/>
              </a:spcBef>
              <a:spcAft>
                <a:spcPts val="0"/>
              </a:spcAft>
              <a:defRPr/>
            </a:pPr>
            <a:fld id="{4D82F5CE-B492-41FD-BA70-0970B724ADEA}" type="slidenum">
              <a:rPr lang="en-US" sz="409" smtClean="0">
                <a:solidFill>
                  <a:schemeClr val="accent1"/>
                </a:solidFill>
                <a:latin typeface="Arial"/>
                <a:cs typeface="+mn-cs"/>
              </a:rPr>
              <a:pPr algn="r" fontAlgn="auto">
                <a:spcBef>
                  <a:spcPct val="40000"/>
                </a:spcBef>
                <a:spcAft>
                  <a:spcPts val="0"/>
                </a:spcAft>
                <a:defRPr/>
              </a:pPr>
              <a:t>‹#›</a:t>
            </a:fld>
            <a:endParaRPr lang="en-US" sz="409" dirty="0">
              <a:solidFill>
                <a:schemeClr val="accent1"/>
              </a:solidFill>
              <a:latin typeface="Arial"/>
              <a:cs typeface="+mn-cs"/>
            </a:endParaRPr>
          </a:p>
        </p:txBody>
      </p:sp>
      <p:sp>
        <p:nvSpPr>
          <p:cNvPr id="26" name="Title Placeholder 25"/>
          <p:cNvSpPr>
            <a:spLocks noGrp="1"/>
          </p:cNvSpPr>
          <p:nvPr>
            <p:ph type="title"/>
          </p:nvPr>
        </p:nvSpPr>
        <p:spPr bwMode="gray">
          <a:xfrm>
            <a:off x="591388" y="207818"/>
            <a:ext cx="11009224" cy="540060"/>
          </a:xfrm>
          <a:prstGeom prst="rect">
            <a:avLst/>
          </a:prstGeom>
        </p:spPr>
        <p:txBody>
          <a:bodyPr vert="horz" lIns="0" tIns="0" rIns="0" bIns="0" rtlCol="0" anchor="ctr">
            <a:noAutofit/>
          </a:bodyPr>
          <a:lstStyle/>
          <a:p>
            <a:pPr lvl="0"/>
            <a:r>
              <a:rPr lang="en-US" dirty="0"/>
              <a:t>Click to edit Master title style</a:t>
            </a:r>
          </a:p>
        </p:txBody>
      </p:sp>
      <p:sp>
        <p:nvSpPr>
          <p:cNvPr id="8" name="Line 10"/>
          <p:cNvSpPr>
            <a:spLocks noChangeShapeType="1"/>
          </p:cNvSpPr>
          <p:nvPr userDrawn="1"/>
        </p:nvSpPr>
        <p:spPr bwMode="gray">
          <a:xfrm>
            <a:off x="597649" y="779318"/>
            <a:ext cx="11006667" cy="0"/>
          </a:xfrm>
          <a:prstGeom prst="line">
            <a:avLst/>
          </a:prstGeom>
          <a:noFill/>
          <a:ln w="12700">
            <a:solidFill>
              <a:srgbClr val="F5BF22"/>
            </a:solidFill>
            <a:round/>
            <a:headEnd/>
            <a:tailEnd/>
          </a:ln>
        </p:spPr>
        <p:txBody>
          <a:bodyPr>
            <a:noAutofit/>
          </a:bodyPr>
          <a:lstStyle/>
          <a:p>
            <a:pPr fontAlgn="auto">
              <a:spcBef>
                <a:spcPct val="50000"/>
              </a:spcBef>
              <a:spcAft>
                <a:spcPts val="0"/>
              </a:spcAft>
              <a:defRPr/>
            </a:pPr>
            <a:endParaRPr lang="en-GB" sz="1026" dirty="0">
              <a:latin typeface="+mn-lt"/>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3" r:id="rId2"/>
    <p:sldLayoutId id="2147483831" r:id="rId3"/>
    <p:sldLayoutId id="2147483838" r:id="rId4"/>
    <p:sldLayoutId id="2147483839" r:id="rId5"/>
    <p:sldLayoutId id="2147483774" r:id="rId6"/>
    <p:sldLayoutId id="2147483781" r:id="rId7"/>
    <p:sldLayoutId id="2147483849" r:id="rId8"/>
    <p:sldLayoutId id="2147483848" r:id="rId9"/>
    <p:sldLayoutId id="2147483841" r:id="rId10"/>
    <p:sldLayoutId id="2147483846" r:id="rId11"/>
    <p:sldLayoutId id="2147483850" r:id="rId12"/>
    <p:sldLayoutId id="2147483845" r:id="rId13"/>
    <p:sldLayoutId id="2147483842" r:id="rId14"/>
    <p:sldLayoutId id="2147483843" r:id="rId15"/>
    <p:sldLayoutId id="2147483847" r:id="rId16"/>
    <p:sldLayoutId id="2147483844" r:id="rId17"/>
  </p:sldLayoutIdLst>
  <p:hf hdr="0" ftr="0" dt="0"/>
  <p:txStyles>
    <p:titleStyle>
      <a:lvl1pPr algn="l" defTabSz="467567" rtl="0" eaLnBrk="1" latinLnBrk="0" hangingPunct="1">
        <a:spcBef>
          <a:spcPct val="0"/>
        </a:spcBef>
        <a:buNone/>
        <a:defRPr kumimoji="0" lang="en-GB" sz="1350" b="1" i="0" u="none" strike="noStrike" kern="1200" cap="none" spc="0" normalizeH="0" baseline="0" noProof="0" dirty="0">
          <a:ln>
            <a:noFill/>
          </a:ln>
          <a:solidFill>
            <a:srgbClr val="0B187F"/>
          </a:solidFill>
          <a:effectLst/>
          <a:uLnTx/>
          <a:uFillTx/>
          <a:latin typeface="Arial"/>
          <a:ea typeface="+mj-ea"/>
          <a:cs typeface="+mj-cs"/>
        </a:defRPr>
      </a:lvl1pPr>
      <a:lvl2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920" b="1" i="0" u="none" strike="noStrike" kern="1200" cap="none" spc="0" normalizeH="0" baseline="0" noProof="0" dirty="0">
          <a:ln>
            <a:noFill/>
          </a:ln>
          <a:solidFill>
            <a:schemeClr val="bg1"/>
          </a:solidFill>
          <a:effectLst/>
          <a:uLnTx/>
          <a:uFillTx/>
          <a:latin typeface="Arial"/>
          <a:ea typeface="+mj-ea"/>
          <a:cs typeface="+mj-cs"/>
        </a:defRPr>
      </a:lvl9pPr>
    </p:titleStyle>
    <p:bodyStyle>
      <a:lvl1pPr marL="0" indent="0" algn="l" defTabSz="467567" rtl="0" eaLnBrk="1" latinLnBrk="0" hangingPunct="1">
        <a:lnSpc>
          <a:spcPct val="100000"/>
        </a:lnSpc>
        <a:spcBef>
          <a:spcPts val="324"/>
        </a:spcBef>
        <a:buFont typeface="Arial" pitchFamily="34" charset="0"/>
        <a:buNone/>
        <a:defRPr kumimoji="0" lang="en-US" sz="750" b="1" i="0" u="none" strike="noStrike" kern="1200" cap="none" spc="0" normalizeH="0" baseline="0" noProof="0" dirty="0" smtClean="0">
          <a:ln>
            <a:noFill/>
          </a:ln>
          <a:solidFill>
            <a:srgbClr val="0B187F"/>
          </a:solidFill>
          <a:effectLst/>
          <a:uLnTx/>
          <a:uFillTx/>
          <a:latin typeface="Arial"/>
          <a:ea typeface="+mn-ea"/>
          <a:cs typeface="Arial" pitchFamily="34" charset="0"/>
        </a:defRPr>
      </a:lvl1pPr>
      <a:lvl2pPr marL="0" indent="0" algn="l" defTabSz="467567" rtl="0" eaLnBrk="1" latinLnBrk="0" hangingPunct="1">
        <a:lnSpc>
          <a:spcPct val="100000"/>
        </a:lnSpc>
        <a:spcBef>
          <a:spcPts val="324"/>
        </a:spcBef>
        <a:buFont typeface="Arial" pitchFamily="34" charset="0"/>
        <a:buNone/>
        <a:defRPr kumimoji="0" lang="en-US" sz="75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30299" indent="-130299" algn="l" defTabSz="467567" rtl="0" eaLnBrk="1" latinLnBrk="0" hangingPunct="1">
        <a:lnSpc>
          <a:spcPct val="100000"/>
        </a:lnSpc>
        <a:spcBef>
          <a:spcPts val="324"/>
        </a:spcBef>
        <a:buClr>
          <a:srgbClr val="0B187F"/>
        </a:buClr>
        <a:buFont typeface="Arial" pitchFamily="34" charset="0"/>
        <a:buChar char="■"/>
        <a:defRPr kumimoji="0" lang="en-US" sz="75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274313" indent="-137156" algn="l" defTabSz="467567" rtl="0" eaLnBrk="1" latinLnBrk="0" hangingPunct="1">
        <a:lnSpc>
          <a:spcPct val="100000"/>
        </a:lnSpc>
        <a:spcBef>
          <a:spcPts val="324"/>
        </a:spcBef>
        <a:buClr>
          <a:srgbClr val="0B187F"/>
        </a:buClr>
        <a:buFont typeface="Arial" pitchFamily="34" charset="0"/>
        <a:buChar char="–"/>
        <a:defRPr kumimoji="0" lang="en-US" sz="75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404612" indent="-130299" algn="l" defTabSz="467567" rtl="0" eaLnBrk="1" latinLnBrk="0" hangingPunct="1">
        <a:lnSpc>
          <a:spcPct val="100000"/>
        </a:lnSpc>
        <a:spcBef>
          <a:spcPts val="324"/>
        </a:spcBef>
        <a:buClr>
          <a:srgbClr val="0B187F"/>
        </a:buClr>
        <a:buFont typeface="Arial" pitchFamily="34" charset="0"/>
        <a:buChar char="■"/>
        <a:defRPr kumimoji="0" lang="en-GB" sz="75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534911" indent="-130299" algn="l" defTabSz="467567" rtl="0" eaLnBrk="1" latinLnBrk="0" hangingPunct="1">
        <a:lnSpc>
          <a:spcPct val="100000"/>
        </a:lnSpc>
        <a:spcBef>
          <a:spcPts val="324"/>
        </a:spcBef>
        <a:buClr>
          <a:srgbClr val="0B187F"/>
        </a:buClr>
        <a:buFont typeface="Arial" pitchFamily="34" charset="0"/>
        <a:buChar char="–"/>
        <a:defRPr sz="750" kern="1200">
          <a:solidFill>
            <a:schemeClr val="tx1"/>
          </a:solidFill>
          <a:latin typeface="Arial"/>
          <a:ea typeface="+mn-ea"/>
          <a:cs typeface="+mn-cs"/>
        </a:defRPr>
      </a:lvl6pPr>
      <a:lvl7pPr marL="672068" indent="-137156" algn="l" defTabSz="467567" rtl="0" eaLnBrk="1" latinLnBrk="0" hangingPunct="1">
        <a:lnSpc>
          <a:spcPct val="100000"/>
        </a:lnSpc>
        <a:spcBef>
          <a:spcPts val="324"/>
        </a:spcBef>
        <a:buClr>
          <a:srgbClr val="0B187F"/>
        </a:buClr>
        <a:buFont typeface="Arial" pitchFamily="34" charset="0"/>
        <a:buChar char="■"/>
        <a:defRPr sz="750" kern="1200" baseline="0">
          <a:solidFill>
            <a:schemeClr val="tx1"/>
          </a:solidFill>
          <a:latin typeface="Arial"/>
          <a:ea typeface="+mn-ea"/>
          <a:cs typeface="+mn-cs"/>
        </a:defRPr>
      </a:lvl7pPr>
      <a:lvl8pPr marL="809224" indent="-130299" algn="l" defTabSz="467567" rtl="0" eaLnBrk="1" latinLnBrk="0" hangingPunct="1">
        <a:lnSpc>
          <a:spcPct val="100000"/>
        </a:lnSpc>
        <a:spcBef>
          <a:spcPts val="324"/>
        </a:spcBef>
        <a:buClr>
          <a:srgbClr val="0B187F"/>
        </a:buClr>
        <a:buFont typeface="Arial" pitchFamily="34" charset="0"/>
        <a:buChar char="–"/>
        <a:defRPr sz="750" kern="1200" baseline="0">
          <a:solidFill>
            <a:schemeClr val="tx1"/>
          </a:solidFill>
          <a:latin typeface="Arial"/>
          <a:ea typeface="+mn-ea"/>
          <a:cs typeface="+mn-cs"/>
        </a:defRPr>
      </a:lvl8pPr>
      <a:lvl9pPr marL="946380" indent="-137156" algn="l" defTabSz="467567" rtl="0" eaLnBrk="1" latinLnBrk="0" hangingPunct="1">
        <a:lnSpc>
          <a:spcPct val="100000"/>
        </a:lnSpc>
        <a:spcBef>
          <a:spcPts val="324"/>
        </a:spcBef>
        <a:buClr>
          <a:srgbClr val="0B187F"/>
        </a:buClr>
        <a:buFont typeface="Arial" pitchFamily="34" charset="0"/>
        <a:buChar char="■"/>
        <a:defRPr sz="750" kern="1200" baseline="0">
          <a:solidFill>
            <a:schemeClr val="tx1"/>
          </a:solidFill>
          <a:latin typeface="Arial"/>
          <a:ea typeface="+mn-ea"/>
          <a:cs typeface="+mn-cs"/>
        </a:defRPr>
      </a:lvl9pPr>
    </p:bodyStyle>
    <p:otherStyle>
      <a:defPPr>
        <a:defRPr lang="en-US"/>
      </a:defPPr>
      <a:lvl1pPr marL="0" algn="l" defTabSz="467567" rtl="0" eaLnBrk="1" latinLnBrk="0" hangingPunct="1">
        <a:defRPr sz="920" kern="1200">
          <a:solidFill>
            <a:schemeClr val="tx1"/>
          </a:solidFill>
          <a:latin typeface="+mn-lt"/>
          <a:ea typeface="+mn-ea"/>
          <a:cs typeface="+mn-cs"/>
        </a:defRPr>
      </a:lvl1pPr>
      <a:lvl2pPr marL="233783" algn="l" defTabSz="467567" rtl="0" eaLnBrk="1" latinLnBrk="0" hangingPunct="1">
        <a:defRPr sz="920" kern="1200">
          <a:solidFill>
            <a:schemeClr val="tx1"/>
          </a:solidFill>
          <a:latin typeface="+mn-lt"/>
          <a:ea typeface="+mn-ea"/>
          <a:cs typeface="+mn-cs"/>
        </a:defRPr>
      </a:lvl2pPr>
      <a:lvl3pPr marL="467567" algn="l" defTabSz="467567" rtl="0" eaLnBrk="1" latinLnBrk="0" hangingPunct="1">
        <a:defRPr sz="920" kern="1200">
          <a:solidFill>
            <a:schemeClr val="tx1"/>
          </a:solidFill>
          <a:latin typeface="+mn-lt"/>
          <a:ea typeface="+mn-ea"/>
          <a:cs typeface="+mn-cs"/>
        </a:defRPr>
      </a:lvl3pPr>
      <a:lvl4pPr marL="701351" algn="l" defTabSz="467567" rtl="0" eaLnBrk="1" latinLnBrk="0" hangingPunct="1">
        <a:defRPr sz="920" kern="1200">
          <a:solidFill>
            <a:schemeClr val="tx1"/>
          </a:solidFill>
          <a:latin typeface="+mn-lt"/>
          <a:ea typeface="+mn-ea"/>
          <a:cs typeface="+mn-cs"/>
        </a:defRPr>
      </a:lvl4pPr>
      <a:lvl5pPr marL="935134" algn="l" defTabSz="467567" rtl="0" eaLnBrk="1" latinLnBrk="0" hangingPunct="1">
        <a:defRPr sz="920" kern="1200">
          <a:solidFill>
            <a:schemeClr val="tx1"/>
          </a:solidFill>
          <a:latin typeface="+mn-lt"/>
          <a:ea typeface="+mn-ea"/>
          <a:cs typeface="+mn-cs"/>
        </a:defRPr>
      </a:lvl5pPr>
      <a:lvl6pPr marL="1168917" algn="l" defTabSz="467567" rtl="0" eaLnBrk="1" latinLnBrk="0" hangingPunct="1">
        <a:defRPr sz="920" kern="1200">
          <a:solidFill>
            <a:schemeClr val="tx1"/>
          </a:solidFill>
          <a:latin typeface="+mn-lt"/>
          <a:ea typeface="+mn-ea"/>
          <a:cs typeface="+mn-cs"/>
        </a:defRPr>
      </a:lvl6pPr>
      <a:lvl7pPr marL="1402701" algn="l" defTabSz="467567" rtl="0" eaLnBrk="1" latinLnBrk="0" hangingPunct="1">
        <a:defRPr sz="920" kern="1200">
          <a:solidFill>
            <a:schemeClr val="tx1"/>
          </a:solidFill>
          <a:latin typeface="+mn-lt"/>
          <a:ea typeface="+mn-ea"/>
          <a:cs typeface="+mn-cs"/>
        </a:defRPr>
      </a:lvl7pPr>
      <a:lvl8pPr marL="1636484" algn="l" defTabSz="467567" rtl="0" eaLnBrk="1" latinLnBrk="0" hangingPunct="1">
        <a:defRPr sz="920" kern="1200">
          <a:solidFill>
            <a:schemeClr val="tx1"/>
          </a:solidFill>
          <a:latin typeface="+mn-lt"/>
          <a:ea typeface="+mn-ea"/>
          <a:cs typeface="+mn-cs"/>
        </a:defRPr>
      </a:lvl8pPr>
      <a:lvl9pPr marL="1870268" algn="l" defTabSz="467567" rtl="0" eaLnBrk="1" latinLnBrk="0" hangingPunct="1">
        <a:defRPr sz="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6" userDrawn="1">
          <p15:clr>
            <a:srgbClr val="F26B43"/>
          </p15:clr>
        </p15:guide>
        <p15:guide id="2" pos="7300" userDrawn="1">
          <p15:clr>
            <a:srgbClr val="F26B43"/>
          </p15:clr>
        </p15:guide>
        <p15:guide id="3" pos="372" userDrawn="1">
          <p15:clr>
            <a:srgbClr val="F26B43"/>
          </p15:clr>
        </p15:guide>
        <p15:guide id="4" orient="horz" pos="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8"/>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6149"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2119" y="1591"/>
                        <a:ext cx="2116" cy="1587"/>
                      </a:xfrm>
                      <a:prstGeom prst="rect">
                        <a:avLst/>
                      </a:prstGeom>
                    </p:spPr>
                  </p:pic>
                </p:oleObj>
              </mc:Fallback>
            </mc:AlternateContent>
          </a:graphicData>
        </a:graphic>
      </p:graphicFrame>
      <p:sp>
        <p:nvSpPr>
          <p:cNvPr id="55" name="Title Placeholder 54"/>
          <p:cNvSpPr>
            <a:spLocks noGrp="1"/>
          </p:cNvSpPr>
          <p:nvPr>
            <p:ph type="title"/>
          </p:nvPr>
        </p:nvSpPr>
        <p:spPr bwMode="gray">
          <a:xfrm>
            <a:off x="292608" y="118872"/>
            <a:ext cx="11618976" cy="576072"/>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gn="l" rtl="0" eaLnBrk="1" fontAlgn="base" hangingPunct="1">
              <a:spcBef>
                <a:spcPct val="40000"/>
              </a:spcBef>
              <a:spcAft>
                <a:spcPct val="0"/>
              </a:spcAft>
            </a:pPr>
            <a:r>
              <a:rPr lang="en-US"/>
              <a:t>Click to edit Master title style</a:t>
            </a:r>
            <a:endParaRPr lang="en-US" dirty="0"/>
          </a:p>
        </p:txBody>
      </p:sp>
      <p:grpSp>
        <p:nvGrpSpPr>
          <p:cNvPr id="20" name="Group 19"/>
          <p:cNvGrpSpPr/>
          <p:nvPr userDrawn="1"/>
        </p:nvGrpSpPr>
        <p:grpSpPr bwMode="gray">
          <a:xfrm>
            <a:off x="3" y="1052737"/>
            <a:ext cx="12191999" cy="5328591"/>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grpSp>
      <p:grpSp>
        <p:nvGrpSpPr>
          <p:cNvPr id="21" name="Group 20"/>
          <p:cNvGrpSpPr/>
          <p:nvPr userDrawn="1"/>
        </p:nvGrpSpPr>
        <p:grpSpPr bwMode="gray">
          <a:xfrm>
            <a:off x="3" y="1052737"/>
            <a:ext cx="12191999" cy="5328591"/>
            <a:chOff x="1" y="1052736"/>
            <a:chExt cx="9905999" cy="5328591"/>
          </a:xfrm>
          <a:noFill/>
        </p:grpSpPr>
        <p:sp>
          <p:nvSpPr>
            <p:cNvPr id="23"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24"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25"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sp>
          <p:nvSpPr>
            <p:cNvPr id="26"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noAutofit/>
            </a:bodyPr>
            <a:lstStyle/>
            <a:p>
              <a:pPr defTabSz="342900"/>
              <a:endParaRPr lang="en-GB" sz="1350" dirty="0">
                <a:solidFill>
                  <a:srgbClr val="000000"/>
                </a:solidFill>
              </a:endParaRPr>
            </a:p>
          </p:txBody>
        </p:sp>
      </p:grpSp>
      <p:sp>
        <p:nvSpPr>
          <p:cNvPr id="32" name="Line 10"/>
          <p:cNvSpPr>
            <a:spLocks noChangeShapeType="1"/>
          </p:cNvSpPr>
          <p:nvPr userDrawn="1"/>
        </p:nvSpPr>
        <p:spPr bwMode="gray">
          <a:xfrm>
            <a:off x="1142029" y="6481636"/>
            <a:ext cx="10714611" cy="0"/>
          </a:xfrm>
          <a:prstGeom prst="line">
            <a:avLst/>
          </a:prstGeom>
          <a:noFill/>
          <a:ln w="12700">
            <a:solidFill>
              <a:schemeClr val="accent4"/>
            </a:solidFill>
            <a:round/>
            <a:headEnd/>
            <a:tailEnd/>
          </a:ln>
        </p:spPr>
        <p:txBody>
          <a:bodyPr/>
          <a:lstStyle/>
          <a:p>
            <a:pPr defTabSz="685800"/>
            <a:endParaRPr lang="en-GB" sz="1350" dirty="0">
              <a:solidFill>
                <a:srgbClr val="000000"/>
              </a:solidFill>
            </a:endParaRPr>
          </a:p>
        </p:txBody>
      </p:sp>
      <p:sp>
        <p:nvSpPr>
          <p:cNvPr id="34" name="Rectangle 33"/>
          <p:cNvSpPr/>
          <p:nvPr userDrawn="1"/>
        </p:nvSpPr>
        <p:spPr bwMode="gray">
          <a:xfrm>
            <a:off x="11176000" y="6477000"/>
            <a:ext cx="670560" cy="280800"/>
          </a:xfrm>
          <a:prstGeom prst="rect">
            <a:avLst/>
          </a:prstGeom>
          <a:ln>
            <a:miter lim="800000"/>
            <a:headEnd/>
            <a:tailEnd/>
          </a:ln>
        </p:spPr>
        <p:txBody>
          <a:bodyPr vert="horz" wrap="square" lIns="54000" tIns="54000" rIns="0" bIns="0" numCol="1" anchor="t" anchorCtr="0" compatLnSpc="1">
            <a:prstTxWarp prst="textNoShape">
              <a:avLst/>
            </a:prstTxWarp>
          </a:bodyPr>
          <a:lstStyle/>
          <a:p>
            <a:pPr algn="r" defTabSz="685800" fontAlgn="base">
              <a:spcBef>
                <a:spcPct val="40000"/>
              </a:spcBef>
              <a:spcAft>
                <a:spcPct val="0"/>
              </a:spcAft>
            </a:pPr>
            <a:fld id="{358FC8E3-FE67-4452-9F4E-9A47A20D0542}" type="slidenum">
              <a:rPr lang="en-GB" sz="675" smtClean="0">
                <a:solidFill>
                  <a:srgbClr val="00338D"/>
                </a:solidFill>
                <a:cs typeface="Arial" charset="0"/>
              </a:rPr>
              <a:pPr algn="r" defTabSz="685800" fontAlgn="base">
                <a:spcBef>
                  <a:spcPct val="40000"/>
                </a:spcBef>
                <a:spcAft>
                  <a:spcPct val="0"/>
                </a:spcAft>
              </a:pPr>
              <a:t>‹#›</a:t>
            </a:fld>
            <a:endParaRPr lang="en-GB" sz="675" dirty="0">
              <a:solidFill>
                <a:srgbClr val="00338D"/>
              </a:solidFill>
              <a:cs typeface="Arial" charset="0"/>
            </a:endParaRPr>
          </a:p>
        </p:txBody>
      </p:sp>
      <p:sp>
        <p:nvSpPr>
          <p:cNvPr id="37" name="Line 10"/>
          <p:cNvSpPr>
            <a:spLocks noChangeShapeType="1"/>
          </p:cNvSpPr>
          <p:nvPr userDrawn="1"/>
        </p:nvSpPr>
        <p:spPr bwMode="gray">
          <a:xfrm>
            <a:off x="287356" y="836712"/>
            <a:ext cx="11617291" cy="0"/>
          </a:xfrm>
          <a:prstGeom prst="line">
            <a:avLst/>
          </a:prstGeom>
          <a:noFill/>
          <a:ln w="12700">
            <a:solidFill>
              <a:schemeClr val="accent4"/>
            </a:solidFill>
            <a:round/>
            <a:headEnd/>
            <a:tailEnd/>
          </a:ln>
        </p:spPr>
        <p:txBody>
          <a:bodyPr/>
          <a:lstStyle/>
          <a:p>
            <a:pPr defTabSz="685800"/>
            <a:endParaRPr lang="en-GB" sz="1350" dirty="0">
              <a:solidFill>
                <a:srgbClr val="000000"/>
              </a:solidFill>
            </a:endParaRPr>
          </a:p>
        </p:txBody>
      </p:sp>
      <p:sp>
        <p:nvSpPr>
          <p:cNvPr id="38" name="Freeform 37"/>
          <p:cNvSpPr>
            <a:spLocks noChangeAspect="1"/>
          </p:cNvSpPr>
          <p:nvPr userDrawn="1"/>
        </p:nvSpPr>
        <p:spPr bwMode="gray">
          <a:xfrm>
            <a:off x="-7750" y="6477000"/>
            <a:ext cx="1082988" cy="381000"/>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defTabSz="685800">
              <a:spcBef>
                <a:spcPct val="50000"/>
              </a:spcBef>
              <a:defRPr/>
            </a:pPr>
            <a:endParaRPr lang="en-GB" sz="1350" dirty="0">
              <a:solidFill>
                <a:srgbClr val="000000"/>
              </a:solidFill>
            </a:endParaRPr>
          </a:p>
        </p:txBody>
      </p:sp>
      <p:sp>
        <p:nvSpPr>
          <p:cNvPr id="39" name="Freeform 6"/>
          <p:cNvSpPr>
            <a:spLocks noEditPoints="1"/>
          </p:cNvSpPr>
          <p:nvPr userDrawn="1"/>
        </p:nvSpPr>
        <p:spPr bwMode="gray">
          <a:xfrm>
            <a:off x="83308" y="6548579"/>
            <a:ext cx="720560" cy="217302"/>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defTabSz="342900"/>
            <a:endParaRPr lang="en-GB" sz="1350" dirty="0">
              <a:solidFill>
                <a:srgbClr val="000000"/>
              </a:solidFill>
            </a:endParaRPr>
          </a:p>
        </p:txBody>
      </p:sp>
      <p:sp>
        <p:nvSpPr>
          <p:cNvPr id="40" name="Text Box 116"/>
          <p:cNvSpPr txBox="1">
            <a:spLocks noChangeArrowheads="1"/>
          </p:cNvSpPr>
          <p:nvPr userDrawn="1"/>
        </p:nvSpPr>
        <p:spPr bwMode="auto">
          <a:xfrm>
            <a:off x="1166296" y="6532848"/>
            <a:ext cx="5892800" cy="192360"/>
          </a:xfrm>
          <a:prstGeom prst="rect">
            <a:avLst/>
          </a:prstGeom>
          <a:noFill/>
          <a:ln w="6350">
            <a:noFill/>
            <a:miter lim="800000"/>
            <a:headEnd/>
            <a:tailEnd/>
          </a:ln>
        </p:spPr>
        <p:txBody>
          <a:bodyPr wrap="square" lIns="0" tIns="0" rIns="0" bIns="0">
            <a:spAutoFit/>
          </a:bodyPr>
          <a:lstStyle/>
          <a:p>
            <a:pPr defTabSz="685800">
              <a:lnSpc>
                <a:spcPts val="525"/>
              </a:lnSpc>
              <a:defRPr/>
            </a:pPr>
            <a:r>
              <a:rPr lang="en-US" sz="450" dirty="0">
                <a:solidFill>
                  <a:srgbClr val="00338D"/>
                </a:solidFill>
              </a:rPr>
              <a:t>©2015 KPMG LLP, a Delaware limited liability partnership and the U.S. member firm of the KPMG network of independent member firms affiliated with KPMG International Cooperative ("KPMG International"), a Swiss entity. All rights reserved. </a:t>
            </a:r>
          </a:p>
          <a:p>
            <a:pPr defTabSz="685800">
              <a:lnSpc>
                <a:spcPts val="525"/>
              </a:lnSpc>
            </a:pPr>
            <a:r>
              <a:rPr lang="en-US" sz="450" dirty="0">
                <a:solidFill>
                  <a:srgbClr val="00338D"/>
                </a:solidFill>
              </a:rPr>
              <a:t>FOR INTERNAL USE ONLY</a:t>
            </a:r>
          </a:p>
        </p:txBody>
      </p:sp>
    </p:spTree>
    <p:extLst>
      <p:ext uri="{BB962C8B-B14F-4D97-AF65-F5344CB8AC3E}">
        <p14:creationId xmlns:p14="http://schemas.microsoft.com/office/powerpoint/2010/main" val="125754891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hf hdr="0" ftr="0" dt="0"/>
  <p:txStyles>
    <p:titleStyle>
      <a:lvl1pPr algn="l" defTabSz="685800" rtl="0" eaLnBrk="1" latinLnBrk="0" hangingPunct="1">
        <a:spcBef>
          <a:spcPct val="0"/>
        </a:spcBef>
        <a:buNone/>
        <a:defRPr lang="en-GB" sz="1350" b="1" kern="1200" noProof="0" dirty="0">
          <a:solidFill>
            <a:srgbClr val="00338D"/>
          </a:solidFill>
          <a:latin typeface="Arial"/>
          <a:ea typeface="+mj-ea"/>
          <a:cs typeface="+mj-cs"/>
        </a:defRPr>
      </a:lvl1pPr>
      <a:lvl2pPr eaLnBrk="1" hangingPunct="1">
        <a:defRPr lang="en-GB" sz="1350" b="1" kern="1200" noProof="0" dirty="0">
          <a:solidFill>
            <a:schemeClr val="bg1"/>
          </a:solidFill>
          <a:latin typeface="+mj-lt"/>
          <a:ea typeface="+mj-ea"/>
          <a:cs typeface="+mj-cs"/>
        </a:defRPr>
      </a:lvl2pPr>
      <a:lvl3pPr eaLnBrk="1" hangingPunct="1">
        <a:defRPr lang="en-GB" sz="1350" b="1" kern="1200" noProof="0" dirty="0">
          <a:solidFill>
            <a:schemeClr val="bg1"/>
          </a:solidFill>
          <a:latin typeface="+mj-lt"/>
          <a:ea typeface="+mj-ea"/>
          <a:cs typeface="+mj-cs"/>
        </a:defRPr>
      </a:lvl3pPr>
      <a:lvl4pPr eaLnBrk="1" hangingPunct="1">
        <a:defRPr lang="en-GB" sz="1350" b="1" kern="1200" noProof="0" dirty="0">
          <a:solidFill>
            <a:schemeClr val="bg1"/>
          </a:solidFill>
          <a:latin typeface="+mj-lt"/>
          <a:ea typeface="+mj-ea"/>
          <a:cs typeface="+mj-cs"/>
        </a:defRPr>
      </a:lvl4pPr>
      <a:lvl5pPr eaLnBrk="1" hangingPunct="1">
        <a:defRPr lang="en-GB" sz="1350" b="1" kern="1200" noProof="0" dirty="0">
          <a:solidFill>
            <a:schemeClr val="bg1"/>
          </a:solidFill>
          <a:latin typeface="+mj-lt"/>
          <a:ea typeface="+mj-ea"/>
          <a:cs typeface="+mj-cs"/>
        </a:defRPr>
      </a:lvl5pPr>
      <a:lvl6pPr eaLnBrk="1" hangingPunct="1">
        <a:defRPr lang="en-GB" sz="1350" b="1" kern="1200" noProof="0" dirty="0">
          <a:solidFill>
            <a:schemeClr val="bg1"/>
          </a:solidFill>
          <a:latin typeface="+mj-lt"/>
          <a:ea typeface="+mj-ea"/>
          <a:cs typeface="+mj-cs"/>
        </a:defRPr>
      </a:lvl6pPr>
      <a:lvl7pPr eaLnBrk="1" hangingPunct="1">
        <a:defRPr lang="en-GB" sz="1350" b="1" kern="1200" noProof="0" dirty="0">
          <a:solidFill>
            <a:schemeClr val="bg1"/>
          </a:solidFill>
          <a:latin typeface="+mj-lt"/>
          <a:ea typeface="+mj-ea"/>
          <a:cs typeface="+mj-cs"/>
        </a:defRPr>
      </a:lvl7pPr>
      <a:lvl8pPr eaLnBrk="1" hangingPunct="1">
        <a:defRPr lang="en-GB" sz="1350" b="1" kern="1200" noProof="0" dirty="0">
          <a:solidFill>
            <a:schemeClr val="bg1"/>
          </a:solidFill>
          <a:latin typeface="+mj-lt"/>
          <a:ea typeface="+mj-ea"/>
          <a:cs typeface="+mj-cs"/>
        </a:defRPr>
      </a:lvl8pPr>
      <a:lvl9pPr eaLnBrk="1" hangingPunct="1">
        <a:defRPr lang="en-GB" sz="1350" b="1" kern="1200" noProof="0" dirty="0">
          <a:solidFill>
            <a:schemeClr val="bg1"/>
          </a:solidFill>
          <a:latin typeface="+mj-lt"/>
          <a:ea typeface="+mj-ea"/>
          <a:cs typeface="+mj-cs"/>
        </a:defRPr>
      </a:lvl9pPr>
    </p:titleStyle>
    <p:bodyStyle>
      <a:lvl1pPr marL="0" indent="0" algn="l" defTabSz="685800" rtl="0" eaLnBrk="1" latinLnBrk="0" hangingPunct="1">
        <a:lnSpc>
          <a:spcPct val="100000"/>
        </a:lnSpc>
        <a:spcBef>
          <a:spcPts val="450"/>
        </a:spcBef>
        <a:buFont typeface="Arial" pitchFamily="34" charset="0"/>
        <a:buNone/>
        <a:defRPr lang="en-US" sz="900" b="1" kern="1200" noProof="0" dirty="0" smtClean="0">
          <a:solidFill>
            <a:srgbClr val="00338D"/>
          </a:solidFill>
          <a:latin typeface="Arial"/>
          <a:ea typeface="+mn-ea"/>
          <a:cs typeface="Arial" pitchFamily="34" charset="0"/>
        </a:defRPr>
      </a:lvl1pPr>
      <a:lvl2pPr marL="128588" indent="-128588" algn="l" defTabSz="685800" rtl="0" eaLnBrk="1" latinLnBrk="0" hangingPunct="1">
        <a:lnSpc>
          <a:spcPct val="100000"/>
        </a:lnSpc>
        <a:spcBef>
          <a:spcPts val="450"/>
        </a:spcBef>
        <a:buClr>
          <a:srgbClr val="97989A"/>
        </a:buClr>
        <a:buSzPct val="80000"/>
        <a:buFont typeface="Wingdings" panose="05000000000000000000" pitchFamily="2" charset="2"/>
        <a:buChar char=""/>
        <a:defRPr lang="en-US" sz="900" b="0" kern="1200" noProof="0" dirty="0" smtClean="0">
          <a:solidFill>
            <a:schemeClr val="tx1"/>
          </a:solidFill>
          <a:latin typeface="Arial"/>
          <a:ea typeface="+mn-ea"/>
          <a:cs typeface="Arial" pitchFamily="34" charset="0"/>
        </a:defRPr>
      </a:lvl2pPr>
      <a:lvl3pPr marL="133350" indent="-133350" algn="l" defTabSz="685800" rtl="0" eaLnBrk="1" latinLnBrk="0" hangingPunct="1">
        <a:lnSpc>
          <a:spcPct val="100000"/>
        </a:lnSpc>
        <a:spcBef>
          <a:spcPts val="450"/>
        </a:spcBef>
        <a:buClr>
          <a:srgbClr val="97989A"/>
        </a:buClr>
        <a:buFont typeface="Arial" pitchFamily="34" charset="0"/>
        <a:buChar char="■"/>
        <a:defRPr lang="en-US" sz="900" b="0" kern="1200" noProof="0" dirty="0" smtClean="0">
          <a:solidFill>
            <a:schemeClr val="tx1"/>
          </a:solidFill>
          <a:latin typeface="Arial"/>
          <a:ea typeface="+mn-ea"/>
          <a:cs typeface="Arial" pitchFamily="34" charset="0"/>
        </a:defRPr>
      </a:lvl3pPr>
      <a:lvl4pPr marL="266700" indent="-133350" algn="l" defTabSz="685800" rtl="0" eaLnBrk="1" latinLnBrk="0" hangingPunct="1">
        <a:lnSpc>
          <a:spcPct val="100000"/>
        </a:lnSpc>
        <a:spcBef>
          <a:spcPts val="450"/>
        </a:spcBef>
        <a:buClr>
          <a:srgbClr val="97989A"/>
        </a:buClr>
        <a:buFont typeface="Arial" pitchFamily="34" charset="0"/>
        <a:buChar char="–"/>
        <a:defRPr lang="en-US" sz="900" b="0" kern="1200" baseline="0" noProof="0" dirty="0" smtClean="0">
          <a:solidFill>
            <a:schemeClr val="tx1"/>
          </a:solidFill>
          <a:latin typeface="Arial"/>
          <a:ea typeface="+mn-ea"/>
          <a:cs typeface="Arial" pitchFamily="34" charset="0"/>
        </a:defRPr>
      </a:lvl4pPr>
      <a:lvl5pPr marL="401241" indent="-130969" algn="l" defTabSz="685800" rtl="0" eaLnBrk="1" latinLnBrk="0" hangingPunct="1">
        <a:lnSpc>
          <a:spcPct val="100000"/>
        </a:lnSpc>
        <a:spcBef>
          <a:spcPts val="450"/>
        </a:spcBef>
        <a:buClr>
          <a:srgbClr val="97989A"/>
        </a:buClr>
        <a:buSzPct val="80000"/>
        <a:buFont typeface="Wingdings" panose="05000000000000000000" pitchFamily="2" charset="2"/>
        <a:buChar char="l"/>
        <a:defRPr lang="en-GB" sz="900" b="0" kern="1200" baseline="0" noProof="0" dirty="0" smtClean="0">
          <a:solidFill>
            <a:schemeClr val="tx1"/>
          </a:solidFill>
          <a:latin typeface="Arial"/>
          <a:ea typeface="+mn-ea"/>
          <a:cs typeface="Arial" pitchFamily="34" charset="0"/>
        </a:defRPr>
      </a:lvl5pPr>
      <a:lvl6pPr marL="540544" indent="-139304"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pitchFamily="34" charset="0"/>
          <a:ea typeface="+mn-ea"/>
          <a:cs typeface="Arial" pitchFamily="34" charset="0"/>
        </a:defRPr>
      </a:lvl6pPr>
      <a:lvl7pPr marL="671513" indent="-130969" algn="l" defTabSz="685800" rtl="0" eaLnBrk="1" latinLnBrk="0" hangingPunct="1">
        <a:lnSpc>
          <a:spcPct val="100000"/>
        </a:lnSpc>
        <a:spcBef>
          <a:spcPts val="450"/>
        </a:spcBef>
        <a:buClr>
          <a:srgbClr val="97989A"/>
        </a:buClr>
        <a:buFont typeface="Arial" pitchFamily="34" charset="0"/>
        <a:buChar char="■"/>
        <a:defRPr lang="en-GB" sz="750" kern="1200" baseline="0" dirty="0" smtClean="0">
          <a:solidFill>
            <a:schemeClr val="tx1"/>
          </a:solidFill>
          <a:latin typeface="Arial" pitchFamily="34" charset="0"/>
          <a:ea typeface="+mn-ea"/>
          <a:cs typeface="Arial" pitchFamily="34" charset="0"/>
        </a:defRPr>
      </a:lvl7pPr>
      <a:lvl8pPr marL="810816" indent="-139304"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pitchFamily="34" charset="0"/>
          <a:ea typeface="+mn-ea"/>
          <a:cs typeface="+mn-cs"/>
        </a:defRPr>
      </a:lvl8pPr>
      <a:lvl9pPr marL="941785" indent="-130969" algn="l" defTabSz="685800" rtl="0" eaLnBrk="1" latinLnBrk="0" hangingPunct="1">
        <a:lnSpc>
          <a:spcPct val="100000"/>
        </a:lnSpc>
        <a:spcBef>
          <a:spcPts val="450"/>
        </a:spcBef>
        <a:buClr>
          <a:srgbClr val="97989A"/>
        </a:buClr>
        <a:buFont typeface="Arial" pitchFamily="34" charset="0"/>
        <a:buChar char="■"/>
        <a:defRPr lang="en-GB" sz="750" kern="1200" dirty="0" smtClean="0">
          <a:solidFill>
            <a:schemeClr val="tx1"/>
          </a:solidFill>
          <a:latin typeface="Arial" pitchFamily="34" charset="0"/>
          <a:ea typeface="+mn-ea"/>
          <a:cs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5FBF-2D58-4E17-9302-F033BE89B1E4}"/>
              </a:ext>
            </a:extLst>
          </p:cNvPr>
          <p:cNvSpPr>
            <a:spLocks noGrp="1"/>
          </p:cNvSpPr>
          <p:nvPr>
            <p:ph type="ctrTitle"/>
          </p:nvPr>
        </p:nvSpPr>
        <p:spPr>
          <a:xfrm>
            <a:off x="595692" y="2827396"/>
            <a:ext cx="10986707" cy="601604"/>
          </a:xfrm>
        </p:spPr>
        <p:txBody>
          <a:bodyPr/>
          <a:lstStyle/>
          <a:p>
            <a:r>
              <a:rPr lang="en-US" sz="4800" dirty="0"/>
              <a:t>Fiscal Year 2022/23</a:t>
            </a:r>
            <a:br>
              <a:rPr lang="en-US" sz="4800" dirty="0"/>
            </a:br>
            <a:r>
              <a:rPr lang="en-US" sz="7200" dirty="0"/>
              <a:t>Budget Hearing</a:t>
            </a:r>
            <a:endParaRPr lang="en-US" sz="4000" dirty="0"/>
          </a:p>
        </p:txBody>
      </p:sp>
      <p:sp>
        <p:nvSpPr>
          <p:cNvPr id="3" name="Subtitle 2">
            <a:extLst>
              <a:ext uri="{FF2B5EF4-FFF2-40B4-BE49-F238E27FC236}">
                <a16:creationId xmlns:a16="http://schemas.microsoft.com/office/drawing/2014/main" id="{6D1C84AE-C837-4832-8B0B-DA04E2FC8778}"/>
              </a:ext>
            </a:extLst>
          </p:cNvPr>
          <p:cNvSpPr>
            <a:spLocks noGrp="1"/>
          </p:cNvSpPr>
          <p:nvPr>
            <p:ph type="subTitle" idx="1"/>
          </p:nvPr>
        </p:nvSpPr>
        <p:spPr>
          <a:xfrm>
            <a:off x="2057400" y="4495800"/>
            <a:ext cx="9524999" cy="1555173"/>
          </a:xfrm>
        </p:spPr>
        <p:txBody>
          <a:bodyPr/>
          <a:lstStyle/>
          <a:p>
            <a:pPr algn="r"/>
            <a:endParaRPr lang="en-US" sz="2400" dirty="0">
              <a:solidFill>
                <a:schemeClr val="tx1"/>
              </a:solidFill>
            </a:endParaRPr>
          </a:p>
          <a:p>
            <a:pPr algn="r"/>
            <a:endParaRPr lang="en-US" sz="2400" dirty="0">
              <a:solidFill>
                <a:schemeClr val="tx1"/>
              </a:solidFill>
            </a:endParaRPr>
          </a:p>
          <a:p>
            <a:pPr algn="r"/>
            <a:r>
              <a:rPr lang="en-US" sz="2400" dirty="0">
                <a:solidFill>
                  <a:schemeClr val="tx1"/>
                </a:solidFill>
              </a:rPr>
              <a:t>Board of Supervisors Meeting</a:t>
            </a:r>
          </a:p>
          <a:p>
            <a:pPr algn="r"/>
            <a:r>
              <a:rPr lang="en-US" sz="2400" dirty="0">
                <a:solidFill>
                  <a:schemeClr val="tx1"/>
                </a:solidFill>
              </a:rPr>
              <a:t>Agenda Item 1.1</a:t>
            </a:r>
          </a:p>
          <a:p>
            <a:pPr algn="r"/>
            <a:r>
              <a:rPr lang="en-US" sz="2400" dirty="0">
                <a:solidFill>
                  <a:schemeClr val="tx1"/>
                </a:solidFill>
              </a:rPr>
              <a:t>June 13, 2022</a:t>
            </a:r>
          </a:p>
        </p:txBody>
      </p:sp>
      <p:pic>
        <p:nvPicPr>
          <p:cNvPr id="9" name="Picture 8">
            <a:extLst>
              <a:ext uri="{FF2B5EF4-FFF2-40B4-BE49-F238E27FC236}">
                <a16:creationId xmlns:a16="http://schemas.microsoft.com/office/drawing/2014/main" id="{DA745FEC-EB7E-4C46-8F08-D1C915358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17686"/>
            <a:ext cx="4174293" cy="542925"/>
          </a:xfrm>
          <a:prstGeom prst="rect">
            <a:avLst/>
          </a:prstGeom>
        </p:spPr>
      </p:pic>
      <p:pic>
        <p:nvPicPr>
          <p:cNvPr id="5" name="Picture 4">
            <a:extLst>
              <a:ext uri="{FF2B5EF4-FFF2-40B4-BE49-F238E27FC236}">
                <a16:creationId xmlns:a16="http://schemas.microsoft.com/office/drawing/2014/main" id="{65F28ABC-8745-41C1-B9A1-126576292B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47" y="192114"/>
            <a:ext cx="2221753" cy="766486"/>
          </a:xfrm>
          <a:prstGeom prst="rect">
            <a:avLst/>
          </a:prstGeom>
        </p:spPr>
      </p:pic>
    </p:spTree>
    <p:extLst>
      <p:ext uri="{BB962C8B-B14F-4D97-AF65-F5344CB8AC3E}">
        <p14:creationId xmlns:p14="http://schemas.microsoft.com/office/powerpoint/2010/main" val="242352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Unincorporated Communities Initiative </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p:txBody>
          <a:bodyPr/>
          <a:lstStyle/>
          <a:p>
            <a:pPr>
              <a:lnSpc>
                <a:spcPct val="150000"/>
              </a:lnSpc>
              <a:spcBef>
                <a:spcPts val="0"/>
              </a:spcBef>
            </a:pPr>
            <a:r>
              <a:rPr lang="en-US" sz="3200" dirty="0"/>
              <a:t>$5 million set aside for:</a:t>
            </a:r>
          </a:p>
          <a:p>
            <a:pPr marL="1106411" lvl="5" indent="-571500">
              <a:lnSpc>
                <a:spcPct val="150000"/>
              </a:lnSpc>
              <a:spcBef>
                <a:spcPts val="0"/>
              </a:spcBef>
              <a:buFont typeface="Arial" panose="020B0604020202020204" pitchFamily="34" charset="0"/>
              <a:buChar char="•"/>
            </a:pPr>
            <a:r>
              <a:rPr lang="en-US" sz="2800" dirty="0"/>
              <a:t>Further investment in the unincorporated areas</a:t>
            </a:r>
          </a:p>
          <a:p>
            <a:pPr marL="1106411" lvl="5" indent="-571500">
              <a:lnSpc>
                <a:spcPct val="150000"/>
              </a:lnSpc>
              <a:spcBef>
                <a:spcPts val="0"/>
              </a:spcBef>
              <a:buFont typeface="Arial" panose="020B0604020202020204" pitchFamily="34" charset="0"/>
              <a:buChar char="•"/>
            </a:pPr>
            <a:r>
              <a:rPr lang="en-US" sz="2800" dirty="0"/>
              <a:t>Support additional services or infrastructure projects</a:t>
            </a:r>
          </a:p>
          <a:p>
            <a:pPr marL="1106411" lvl="5" indent="-571500">
              <a:lnSpc>
                <a:spcPct val="150000"/>
              </a:lnSpc>
              <a:spcBef>
                <a:spcPts val="0"/>
              </a:spcBef>
              <a:buFont typeface="Arial" panose="020B0604020202020204" pitchFamily="34" charset="0"/>
              <a:buChar char="•"/>
            </a:pPr>
            <a:r>
              <a:rPr lang="en-US" sz="2800" dirty="0"/>
              <a:t>Supplements other funding mechanisms</a:t>
            </a:r>
          </a:p>
          <a:p>
            <a:pPr marL="1106411" lvl="5" indent="-571500">
              <a:lnSpc>
                <a:spcPct val="150000"/>
              </a:lnSpc>
              <a:spcBef>
                <a:spcPts val="0"/>
              </a:spcBef>
              <a:buFont typeface="Arial" panose="020B0604020202020204" pitchFamily="34" charset="0"/>
              <a:buChar char="•"/>
            </a:pPr>
            <a:r>
              <a:rPr lang="en-US" sz="2800" dirty="0"/>
              <a:t>One-time costs or ongoing operations*</a:t>
            </a:r>
          </a:p>
          <a:p>
            <a:pPr lvl="5" indent="0" algn="r">
              <a:lnSpc>
                <a:spcPct val="150000"/>
              </a:lnSpc>
              <a:spcBef>
                <a:spcPts val="0"/>
              </a:spcBef>
              <a:buNone/>
            </a:pPr>
            <a:endParaRPr lang="en-US" sz="2800" dirty="0"/>
          </a:p>
          <a:p>
            <a:pPr lvl="5" indent="0" algn="r">
              <a:lnSpc>
                <a:spcPct val="150000"/>
              </a:lnSpc>
              <a:spcBef>
                <a:spcPts val="0"/>
              </a:spcBef>
              <a:buNone/>
            </a:pPr>
            <a:endParaRPr lang="en-US" sz="1800" dirty="0"/>
          </a:p>
          <a:p>
            <a:pPr lvl="5" indent="0" algn="r">
              <a:lnSpc>
                <a:spcPct val="150000"/>
              </a:lnSpc>
              <a:spcBef>
                <a:spcPts val="0"/>
              </a:spcBef>
              <a:buNone/>
            </a:pPr>
            <a:endParaRPr lang="en-US" sz="1800" dirty="0"/>
          </a:p>
          <a:p>
            <a:pPr lvl="5" indent="0" algn="r">
              <a:lnSpc>
                <a:spcPct val="150000"/>
              </a:lnSpc>
              <a:spcBef>
                <a:spcPts val="0"/>
              </a:spcBef>
              <a:buNone/>
            </a:pPr>
            <a:r>
              <a:rPr lang="en-US" sz="1800" dirty="0"/>
              <a:t>*Could increase costs in future years if used for ongoing operations</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185684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Augmentation Fund</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p:txBody>
          <a:bodyPr/>
          <a:lstStyle/>
          <a:p>
            <a:pPr>
              <a:lnSpc>
                <a:spcPct val="150000"/>
              </a:lnSpc>
              <a:spcBef>
                <a:spcPts val="0"/>
              </a:spcBef>
            </a:pPr>
            <a:r>
              <a:rPr lang="en-US" sz="3200" dirty="0"/>
              <a:t>$19.7 million set aside for:</a:t>
            </a:r>
          </a:p>
          <a:p>
            <a:pPr marL="1106411" lvl="5" indent="-571500">
              <a:lnSpc>
                <a:spcPct val="150000"/>
              </a:lnSpc>
              <a:spcBef>
                <a:spcPts val="0"/>
              </a:spcBef>
              <a:buFont typeface="Arial" panose="020B0604020202020204" pitchFamily="34" charset="0"/>
              <a:buChar char="•"/>
            </a:pPr>
            <a:r>
              <a:rPr lang="en-US" sz="2800" dirty="0"/>
              <a:t>Board priorities and initiatives</a:t>
            </a:r>
          </a:p>
          <a:p>
            <a:pPr marL="1106411" lvl="5" indent="-571500">
              <a:lnSpc>
                <a:spcPct val="150000"/>
              </a:lnSpc>
              <a:spcBef>
                <a:spcPts val="0"/>
              </a:spcBef>
              <a:buFont typeface="Arial" panose="020B0604020202020204" pitchFamily="34" charset="0"/>
              <a:buChar char="•"/>
            </a:pPr>
            <a:r>
              <a:rPr lang="en-US" sz="2800" dirty="0"/>
              <a:t>Supplemental requests from departments</a:t>
            </a:r>
          </a:p>
          <a:p>
            <a:pPr marL="1106411" lvl="5" indent="-571500">
              <a:lnSpc>
                <a:spcPct val="150000"/>
              </a:lnSpc>
              <a:spcBef>
                <a:spcPts val="0"/>
              </a:spcBef>
              <a:buFont typeface="Arial" panose="020B0604020202020204" pitchFamily="34" charset="0"/>
              <a:buChar char="•"/>
            </a:pPr>
            <a:r>
              <a:rPr lang="en-US" sz="2800" dirty="0"/>
              <a:t>Items identified during public comment</a:t>
            </a:r>
          </a:p>
          <a:p>
            <a:pPr marL="1106411" lvl="5" indent="-571500">
              <a:lnSpc>
                <a:spcPct val="150000"/>
              </a:lnSpc>
              <a:spcBef>
                <a:spcPts val="0"/>
              </a:spcBef>
              <a:buFont typeface="Arial" panose="020B0604020202020204" pitchFamily="34" charset="0"/>
              <a:buChar char="•"/>
            </a:pPr>
            <a:r>
              <a:rPr lang="en-US" sz="2800" dirty="0"/>
              <a:t>One-time costs or ongoing operations*</a:t>
            </a:r>
          </a:p>
          <a:p>
            <a:pPr lvl="5" indent="0" algn="r">
              <a:lnSpc>
                <a:spcPct val="150000"/>
              </a:lnSpc>
              <a:spcBef>
                <a:spcPts val="0"/>
              </a:spcBef>
              <a:buNone/>
            </a:pPr>
            <a:endParaRPr lang="en-US" sz="2800" dirty="0"/>
          </a:p>
          <a:p>
            <a:pPr lvl="5" indent="0" algn="r">
              <a:lnSpc>
                <a:spcPct val="150000"/>
              </a:lnSpc>
              <a:spcBef>
                <a:spcPts val="0"/>
              </a:spcBef>
              <a:buNone/>
            </a:pPr>
            <a:endParaRPr lang="en-US" sz="2800" dirty="0"/>
          </a:p>
          <a:p>
            <a:pPr lvl="5" indent="0" algn="r">
              <a:lnSpc>
                <a:spcPct val="150000"/>
              </a:lnSpc>
              <a:spcBef>
                <a:spcPts val="0"/>
              </a:spcBef>
              <a:buNone/>
            </a:pPr>
            <a:r>
              <a:rPr lang="en-US" sz="1800" dirty="0"/>
              <a:t>*Could increase costs in future years if used for ongoing operations</a:t>
            </a:r>
            <a:endParaRPr lang="en-US" sz="2800" dirty="0"/>
          </a:p>
          <a:p>
            <a:pPr lvl="5" indent="0" algn="r">
              <a:lnSpc>
                <a:spcPct val="150000"/>
              </a:lnSpc>
              <a:spcBef>
                <a:spcPts val="0"/>
              </a:spcBef>
              <a:buNone/>
            </a:pPr>
            <a:endParaRPr lang="en-US" sz="1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19796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Other Funding Sources: Highlighted Increases to Departments</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graphicFrame>
        <p:nvGraphicFramePr>
          <p:cNvPr id="7" name="Table 7">
            <a:extLst>
              <a:ext uri="{FF2B5EF4-FFF2-40B4-BE49-F238E27FC236}">
                <a16:creationId xmlns:a16="http://schemas.microsoft.com/office/drawing/2014/main" id="{88449A4E-9F63-4DF2-A51F-5A29AE526B28}"/>
              </a:ext>
            </a:extLst>
          </p:cNvPr>
          <p:cNvGraphicFramePr>
            <a:graphicFrameLocks noGrp="1"/>
          </p:cNvGraphicFramePr>
          <p:nvPr>
            <p:extLst>
              <p:ext uri="{D42A27DB-BD31-4B8C-83A1-F6EECF244321}">
                <p14:modId xmlns:p14="http://schemas.microsoft.com/office/powerpoint/2010/main" val="4150021726"/>
              </p:ext>
            </p:extLst>
          </p:nvPr>
        </p:nvGraphicFramePr>
        <p:xfrm>
          <a:off x="591389" y="1524000"/>
          <a:ext cx="11009223" cy="2575560"/>
        </p:xfrm>
        <a:graphic>
          <a:graphicData uri="http://schemas.openxmlformats.org/drawingml/2006/table">
            <a:tbl>
              <a:tblPr firstRow="1" bandRow="1">
                <a:tableStyleId>{5C22544A-7EE6-4342-B048-85BDC9FD1C3A}</a:tableStyleId>
              </a:tblPr>
              <a:tblGrid>
                <a:gridCol w="2913811">
                  <a:extLst>
                    <a:ext uri="{9D8B030D-6E8A-4147-A177-3AD203B41FA5}">
                      <a16:colId xmlns:a16="http://schemas.microsoft.com/office/drawing/2014/main" val="2427023301"/>
                    </a:ext>
                  </a:extLst>
                </a:gridCol>
                <a:gridCol w="1600200">
                  <a:extLst>
                    <a:ext uri="{9D8B030D-6E8A-4147-A177-3AD203B41FA5}">
                      <a16:colId xmlns:a16="http://schemas.microsoft.com/office/drawing/2014/main" val="3544686460"/>
                    </a:ext>
                  </a:extLst>
                </a:gridCol>
                <a:gridCol w="6495212">
                  <a:extLst>
                    <a:ext uri="{9D8B030D-6E8A-4147-A177-3AD203B41FA5}">
                      <a16:colId xmlns:a16="http://schemas.microsoft.com/office/drawing/2014/main" val="3957959705"/>
                    </a:ext>
                  </a:extLst>
                </a:gridCol>
              </a:tblGrid>
              <a:tr h="0">
                <a:tc>
                  <a:txBody>
                    <a:bodyPr/>
                    <a:lstStyle/>
                    <a:p>
                      <a:pPr algn="ctr"/>
                      <a:r>
                        <a:rPr lang="en-US" sz="1100" dirty="0"/>
                        <a:t>Department</a:t>
                      </a:r>
                    </a:p>
                  </a:txBody>
                  <a:tcPr>
                    <a:solidFill>
                      <a:schemeClr val="accent1"/>
                    </a:solidFill>
                  </a:tcPr>
                </a:tc>
                <a:tc>
                  <a:txBody>
                    <a:bodyPr/>
                    <a:lstStyle/>
                    <a:p>
                      <a:pPr algn="ctr"/>
                      <a:r>
                        <a:rPr lang="en-US" sz="1100" dirty="0"/>
                        <a:t>Increase</a:t>
                      </a:r>
                    </a:p>
                  </a:txBody>
                  <a:tcPr/>
                </a:tc>
                <a:tc>
                  <a:txBody>
                    <a:bodyPr/>
                    <a:lstStyle/>
                    <a:p>
                      <a:pPr algn="ctr"/>
                      <a:r>
                        <a:rPr lang="en-US" sz="1100" dirty="0"/>
                        <a:t>Reason</a:t>
                      </a:r>
                    </a:p>
                  </a:txBody>
                  <a:tcPr/>
                </a:tc>
                <a:extLst>
                  <a:ext uri="{0D108BD9-81ED-4DB2-BD59-A6C34878D82A}">
                    <a16:rowId xmlns:a16="http://schemas.microsoft.com/office/drawing/2014/main" val="1252491234"/>
                  </a:ext>
                </a:extLst>
              </a:tr>
              <a:tr h="274320">
                <a:tc>
                  <a:txBody>
                    <a:bodyPr/>
                    <a:lstStyle/>
                    <a:p>
                      <a:r>
                        <a:rPr lang="en-US" sz="1100" b="1" dirty="0"/>
                        <a:t>District Attorney</a:t>
                      </a:r>
                    </a:p>
                  </a:txBody>
                  <a:tcPr/>
                </a:tc>
                <a:tc>
                  <a:txBody>
                    <a:bodyPr/>
                    <a:lstStyle/>
                    <a:p>
                      <a:pPr algn="r"/>
                      <a:r>
                        <a:rPr lang="en-US" sz="1100" b="1" dirty="0"/>
                        <a:t>$    7,240,823</a:t>
                      </a:r>
                    </a:p>
                  </a:txBody>
                  <a:tcPr/>
                </a:tc>
                <a:tc>
                  <a:txBody>
                    <a:bodyPr/>
                    <a:lstStyle/>
                    <a:p>
                      <a:pPr algn="l"/>
                      <a:r>
                        <a:rPr lang="en-US" sz="1100" b="1" dirty="0"/>
                        <a:t>Funding to balance salary and benefit increases and for new Homeless Court program</a:t>
                      </a:r>
                    </a:p>
                  </a:txBody>
                  <a:tcPr/>
                </a:tc>
                <a:extLst>
                  <a:ext uri="{0D108BD9-81ED-4DB2-BD59-A6C34878D82A}">
                    <a16:rowId xmlns:a16="http://schemas.microsoft.com/office/drawing/2014/main" val="6622437"/>
                  </a:ext>
                </a:extLst>
              </a:tr>
              <a:tr h="214704">
                <a:tc>
                  <a:txBody>
                    <a:bodyPr/>
                    <a:lstStyle/>
                    <a:p>
                      <a:r>
                        <a:rPr lang="en-US" sz="1100" b="1" dirty="0"/>
                        <a:t>Emergency Management</a:t>
                      </a:r>
                    </a:p>
                  </a:txBody>
                  <a:tcPr/>
                </a:tc>
                <a:tc>
                  <a:txBody>
                    <a:bodyPr/>
                    <a:lstStyle/>
                    <a:p>
                      <a:pPr algn="r"/>
                      <a:r>
                        <a:rPr lang="en-US" sz="1100" b="1" dirty="0"/>
                        <a:t>1,549,000</a:t>
                      </a:r>
                    </a:p>
                  </a:txBody>
                  <a:tcPr/>
                </a:tc>
                <a:tc>
                  <a:txBody>
                    <a:bodyPr/>
                    <a:lstStyle/>
                    <a:p>
                      <a:pPr algn="l"/>
                      <a:r>
                        <a:rPr lang="en-US" sz="1100" b="1" dirty="0"/>
                        <a:t>Funding to balance lost revenue from Fire contract</a:t>
                      </a:r>
                    </a:p>
                  </a:txBody>
                  <a:tcPr/>
                </a:tc>
                <a:extLst>
                  <a:ext uri="{0D108BD9-81ED-4DB2-BD59-A6C34878D82A}">
                    <a16:rowId xmlns:a16="http://schemas.microsoft.com/office/drawing/2014/main" val="155199955"/>
                  </a:ext>
                </a:extLst>
              </a:tr>
              <a:tr h="260424">
                <a:tc>
                  <a:txBody>
                    <a:bodyPr/>
                    <a:lstStyle/>
                    <a:p>
                      <a:r>
                        <a:rPr lang="en-US" sz="1100" b="1" dirty="0"/>
                        <a:t>Fire</a:t>
                      </a:r>
                    </a:p>
                  </a:txBody>
                  <a:tcPr/>
                </a:tc>
                <a:tc>
                  <a:txBody>
                    <a:bodyPr/>
                    <a:lstStyle/>
                    <a:p>
                      <a:pPr algn="r"/>
                      <a:r>
                        <a:rPr lang="en-US" sz="1100" b="1" dirty="0"/>
                        <a:t>19,788,359</a:t>
                      </a:r>
                    </a:p>
                  </a:txBody>
                  <a:tcPr/>
                </a:tc>
                <a:tc>
                  <a:txBody>
                    <a:bodyPr/>
                    <a:lstStyle/>
                    <a:p>
                      <a:pPr algn="l"/>
                      <a:r>
                        <a:rPr lang="en-US" sz="1100" b="1" dirty="0"/>
                        <a:t>Funding to balance cooperative agreement increases and for Temecula cost sharing, municipal staffing, relief positions, hoses &amp; nozzles, and station remodels/expansions</a:t>
                      </a:r>
                    </a:p>
                  </a:txBody>
                  <a:tcPr/>
                </a:tc>
                <a:extLst>
                  <a:ext uri="{0D108BD9-81ED-4DB2-BD59-A6C34878D82A}">
                    <a16:rowId xmlns:a16="http://schemas.microsoft.com/office/drawing/2014/main" val="1971205006"/>
                  </a:ext>
                </a:extLst>
              </a:tr>
              <a:tr h="229944">
                <a:tc>
                  <a:txBody>
                    <a:bodyPr/>
                    <a:lstStyle/>
                    <a:p>
                      <a:r>
                        <a:rPr lang="en-US" sz="1100" b="1" dirty="0"/>
                        <a:t>Probation</a:t>
                      </a:r>
                    </a:p>
                  </a:txBody>
                  <a:tcPr/>
                </a:tc>
                <a:tc>
                  <a:txBody>
                    <a:bodyPr/>
                    <a:lstStyle/>
                    <a:p>
                      <a:pPr algn="r"/>
                      <a:r>
                        <a:rPr lang="en-US" sz="1100" b="1" dirty="0"/>
                        <a:t>2,181,897</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Funding to balance lost revenue from elimination of fines and fees and for new Homeless Court program</a:t>
                      </a:r>
                    </a:p>
                  </a:txBody>
                  <a:tcPr/>
                </a:tc>
                <a:extLst>
                  <a:ext uri="{0D108BD9-81ED-4DB2-BD59-A6C34878D82A}">
                    <a16:rowId xmlns:a16="http://schemas.microsoft.com/office/drawing/2014/main" val="686559096"/>
                  </a:ext>
                </a:extLst>
              </a:tr>
              <a:tr h="335280">
                <a:tc>
                  <a:txBody>
                    <a:bodyPr/>
                    <a:lstStyle/>
                    <a:p>
                      <a:r>
                        <a:rPr lang="en-US" sz="1100" b="1" dirty="0"/>
                        <a:t>Public Defender</a:t>
                      </a:r>
                    </a:p>
                  </a:txBody>
                  <a:tcPr/>
                </a:tc>
                <a:tc>
                  <a:txBody>
                    <a:bodyPr/>
                    <a:lstStyle/>
                    <a:p>
                      <a:pPr algn="r"/>
                      <a:r>
                        <a:rPr lang="en-US" sz="1100" b="1" dirty="0"/>
                        <a:t>3,457,178</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Funding to balance salary and benefit increases and for new Homeless Court program</a:t>
                      </a:r>
                    </a:p>
                  </a:txBody>
                  <a:tcPr/>
                </a:tc>
                <a:extLst>
                  <a:ext uri="{0D108BD9-81ED-4DB2-BD59-A6C34878D82A}">
                    <a16:rowId xmlns:a16="http://schemas.microsoft.com/office/drawing/2014/main" val="2235367120"/>
                  </a:ext>
                </a:extLst>
              </a:tr>
              <a:tr h="174849">
                <a:tc>
                  <a:txBody>
                    <a:bodyPr/>
                    <a:lstStyle/>
                    <a:p>
                      <a:r>
                        <a:rPr lang="en-US" sz="1100" b="1" dirty="0"/>
                        <a:t>Sheriff</a:t>
                      </a:r>
                    </a:p>
                  </a:txBody>
                  <a:tcPr/>
                </a:tc>
                <a:tc>
                  <a:txBody>
                    <a:bodyPr/>
                    <a:lstStyle/>
                    <a:p>
                      <a:pPr algn="r"/>
                      <a:r>
                        <a:rPr lang="en-US" sz="1100" b="1" dirty="0"/>
                        <a:t>36,204,557</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Funding to balance salary and benefit increases and for increase in unincorporated patrol, additional coroner positions, lost revenue, portion of new staffing for Lake Matthews staffing, and portion of new projects and purchases</a:t>
                      </a:r>
                    </a:p>
                  </a:txBody>
                  <a:tcPr/>
                </a:tc>
                <a:extLst>
                  <a:ext uri="{0D108BD9-81ED-4DB2-BD59-A6C34878D82A}">
                    <a16:rowId xmlns:a16="http://schemas.microsoft.com/office/drawing/2014/main" val="182934578"/>
                  </a:ext>
                </a:extLst>
              </a:tr>
            </a:tbl>
          </a:graphicData>
        </a:graphic>
      </p:graphicFrame>
    </p:spTree>
    <p:extLst>
      <p:ext uri="{BB962C8B-B14F-4D97-AF65-F5344CB8AC3E}">
        <p14:creationId xmlns:p14="http://schemas.microsoft.com/office/powerpoint/2010/main" val="153260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Fiscal Pressures</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229600" y="6544825"/>
            <a:ext cx="32385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
        <p:nvSpPr>
          <p:cNvPr id="8" name="TextBox 7">
            <a:extLst>
              <a:ext uri="{FF2B5EF4-FFF2-40B4-BE49-F238E27FC236}">
                <a16:creationId xmlns:a16="http://schemas.microsoft.com/office/drawing/2014/main" id="{E42C5EB4-8E07-4FF9-8257-3075EF2E33FF}"/>
              </a:ext>
            </a:extLst>
          </p:cNvPr>
          <p:cNvSpPr txBox="1"/>
          <p:nvPr/>
        </p:nvSpPr>
        <p:spPr>
          <a:xfrm>
            <a:off x="1411008" y="5498462"/>
            <a:ext cx="10080538" cy="888235"/>
          </a:xfrm>
          <a:prstGeom prst="rect">
            <a:avLst/>
          </a:prstGeom>
          <a:noFill/>
        </p:spPr>
        <p:txBody>
          <a:bodyPr wrap="square" lIns="54000" tIns="54000" rIns="54000" bIns="54000" rtlCol="0">
            <a:noAutofit/>
          </a:bodyPr>
          <a:lstStyle/>
          <a:p>
            <a:pPr lvl="5" indent="0" algn="r">
              <a:lnSpc>
                <a:spcPct val="150000"/>
              </a:lnSpc>
              <a:spcBef>
                <a:spcPts val="0"/>
              </a:spcBef>
              <a:buNone/>
            </a:pPr>
            <a:endParaRPr lang="en-US" sz="1400" dirty="0"/>
          </a:p>
        </p:txBody>
      </p:sp>
      <p:sp>
        <p:nvSpPr>
          <p:cNvPr id="3" name="TextBox 2">
            <a:extLst>
              <a:ext uri="{FF2B5EF4-FFF2-40B4-BE49-F238E27FC236}">
                <a16:creationId xmlns:a16="http://schemas.microsoft.com/office/drawing/2014/main" id="{71AFDEF1-C4EE-4213-9D7C-F2F4D9D659CD}"/>
              </a:ext>
            </a:extLst>
          </p:cNvPr>
          <p:cNvSpPr txBox="1"/>
          <p:nvPr/>
        </p:nvSpPr>
        <p:spPr>
          <a:xfrm>
            <a:off x="591388" y="903358"/>
            <a:ext cx="11009224" cy="5483339"/>
          </a:xfrm>
          <a:prstGeom prst="rect">
            <a:avLst/>
          </a:prstGeom>
          <a:noFill/>
        </p:spPr>
        <p:txBody>
          <a:bodyPr wrap="square" lIns="54000" tIns="54000" rIns="54000" bIns="54000" rtlCol="0">
            <a:noAutofit/>
          </a:bodyPr>
          <a:lstStyle/>
          <a:p>
            <a:pPr marL="171450" indent="-171450">
              <a:buFont typeface="Arial" panose="020B0604020202020204" pitchFamily="34" charset="0"/>
              <a:buChar char="•"/>
            </a:pPr>
            <a:endParaRPr lang="en-US" sz="26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Economic forecast is uncertain and impact is unknown</a:t>
            </a:r>
          </a:p>
          <a:p>
            <a:pPr marL="852312" lvl="1" indent="-342900">
              <a:buFont typeface="Wingdings" panose="05000000000000000000" pitchFamily="2" charset="2"/>
              <a:buChar char="§"/>
            </a:pPr>
            <a:endParaRPr lang="en-US" sz="24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Solving retention and recruitment issues will cost money</a:t>
            </a:r>
          </a:p>
          <a:p>
            <a:pPr marL="852312" lvl="1" indent="-342900">
              <a:buFont typeface="Wingdings" panose="05000000000000000000" pitchFamily="2" charset="2"/>
              <a:buChar char="§"/>
            </a:pPr>
            <a:endParaRPr lang="en-US" sz="24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Need to pay for deferred/delayed maintenance projects</a:t>
            </a:r>
          </a:p>
          <a:p>
            <a:pPr marL="852312" lvl="1" indent="-342900">
              <a:buFont typeface="Wingdings" panose="05000000000000000000" pitchFamily="2" charset="2"/>
              <a:buChar char="§"/>
            </a:pPr>
            <a:endParaRPr lang="en-US" sz="24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Visionary priority capital improvement projects could become a reality</a:t>
            </a:r>
          </a:p>
          <a:p>
            <a:pPr marL="852312" lvl="1" indent="-342900">
              <a:buFont typeface="Wingdings" panose="05000000000000000000" pitchFamily="2" charset="2"/>
              <a:buChar char="§"/>
            </a:pPr>
            <a:endParaRPr lang="en-US" sz="24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Increasing demand for new and improved services</a:t>
            </a:r>
          </a:p>
          <a:p>
            <a:pPr marL="852312" lvl="1" indent="-342900">
              <a:buFont typeface="Wingdings" panose="05000000000000000000" pitchFamily="2" charset="2"/>
              <a:buChar char="§"/>
            </a:pPr>
            <a:endParaRPr lang="en-US" sz="2400" dirty="0">
              <a:latin typeface="Arial" pitchFamily="34" charset="0"/>
              <a:cs typeface="Arial" pitchFamily="34" charset="0"/>
            </a:endParaRPr>
          </a:p>
          <a:p>
            <a:pPr marL="852312" lvl="1" indent="-342900">
              <a:buFont typeface="Wingdings" panose="05000000000000000000" pitchFamily="2" charset="2"/>
              <a:buChar char="§"/>
            </a:pPr>
            <a:r>
              <a:rPr lang="en-US" sz="2400" dirty="0">
                <a:latin typeface="Arial" pitchFamily="34" charset="0"/>
                <a:cs typeface="Arial" pitchFamily="34" charset="0"/>
              </a:rPr>
              <a:t>Reset boundaries due to redistricting</a:t>
            </a:r>
          </a:p>
          <a:p>
            <a:pPr marL="171450" indent="-171450">
              <a:buFont typeface="Arial" panose="020B0604020202020204" pitchFamily="34" charset="0"/>
              <a:buChar char="•"/>
            </a:pPr>
            <a:endParaRPr lang="en-US" sz="900" dirty="0">
              <a:latin typeface="Arial" pitchFamily="34" charset="0"/>
              <a:cs typeface="Arial" pitchFamily="34" charset="0"/>
            </a:endParaRPr>
          </a:p>
        </p:txBody>
      </p:sp>
    </p:spTree>
    <p:extLst>
      <p:ext uri="{BB962C8B-B14F-4D97-AF65-F5344CB8AC3E}">
        <p14:creationId xmlns:p14="http://schemas.microsoft.com/office/powerpoint/2010/main" val="417853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Back to Board Action</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92672" y="944728"/>
            <a:ext cx="11065927" cy="5400599"/>
          </a:xfrm>
        </p:spPr>
        <p:txBody>
          <a:bodyPr/>
          <a:lstStyle/>
          <a:p>
            <a:r>
              <a:rPr lang="en-US" sz="3200" dirty="0"/>
              <a:t>Government Code section 29063:</a:t>
            </a:r>
          </a:p>
          <a:p>
            <a:endParaRPr lang="en-US" sz="1050" dirty="0"/>
          </a:p>
          <a:p>
            <a:pPr marL="587499" lvl="2" indent="-457200">
              <a:buFont typeface="Arial" panose="020B0604020202020204" pitchFamily="34" charset="0"/>
              <a:buChar char="•"/>
            </a:pPr>
            <a:r>
              <a:rPr lang="en-US" sz="2800" dirty="0"/>
              <a:t>Must adopt the recommended budget by June 30</a:t>
            </a:r>
            <a:r>
              <a:rPr lang="en-US" sz="2800" baseline="30000" dirty="0"/>
              <a:t>th</a:t>
            </a:r>
          </a:p>
          <a:p>
            <a:pPr marL="587499" lvl="2" indent="-457200">
              <a:buFont typeface="Arial" panose="020B0604020202020204" pitchFamily="34" charset="0"/>
              <a:buChar char="•"/>
            </a:pPr>
            <a:endParaRPr lang="en-US" sz="2800" dirty="0"/>
          </a:p>
          <a:p>
            <a:pPr marL="587499" lvl="2" indent="-457200">
              <a:buFont typeface="Arial" panose="020B0604020202020204" pitchFamily="34" charset="0"/>
              <a:buChar char="•"/>
            </a:pPr>
            <a:r>
              <a:rPr lang="en-US" sz="2800" dirty="0"/>
              <a:t>May make revisions to recommended budget until budget adopted</a:t>
            </a:r>
          </a:p>
          <a:p>
            <a:pPr marL="992111" lvl="5" indent="-457200">
              <a:buFont typeface="Arial" panose="020B0604020202020204" pitchFamily="34" charset="0"/>
              <a:buChar char="•"/>
            </a:pPr>
            <a:r>
              <a:rPr lang="en-US" sz="2400" u="sng" dirty="0"/>
              <a:t>But</a:t>
            </a:r>
            <a:r>
              <a:rPr lang="en-US" sz="2400" dirty="0"/>
              <a:t> … a revision to the recommended budget after the start of the public hearing shall be made only if: </a:t>
            </a:r>
          </a:p>
          <a:p>
            <a:pPr marL="1403580" lvl="8" indent="-457200">
              <a:buAutoNum type="arabicParenR"/>
            </a:pPr>
            <a:r>
              <a:rPr lang="en-US" sz="2400" dirty="0"/>
              <a:t>the revision is in writing, and </a:t>
            </a:r>
          </a:p>
          <a:p>
            <a:pPr marL="1403580" lvl="8" indent="-457200">
              <a:buAutoNum type="arabicParenR"/>
            </a:pPr>
            <a:r>
              <a:rPr lang="en-US" sz="2400" dirty="0"/>
              <a:t>filed with the Clerk of the Board prior to the close of the hearing</a:t>
            </a:r>
          </a:p>
          <a:p>
            <a:pPr lvl="8" indent="0">
              <a:buNone/>
            </a:pPr>
            <a:endParaRPr lang="en-US" sz="2400" dirty="0"/>
          </a:p>
          <a:p>
            <a:pPr marL="992111" lvl="5" indent="-457200">
              <a:buFont typeface="Arial" panose="020B0604020202020204" pitchFamily="34" charset="0"/>
              <a:buChar char="•"/>
            </a:pPr>
            <a:r>
              <a:rPr lang="en-US" sz="2400" dirty="0"/>
              <a:t>Otherwise, a  revision requires a four-fifths vote of the Board after the close of the hearing</a:t>
            </a:r>
          </a:p>
          <a:p>
            <a:pPr lvl="5" indent="0">
              <a:buNone/>
            </a:pPr>
            <a:r>
              <a:rPr lang="en-US" sz="2400" dirty="0"/>
              <a:t>		</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23566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p:txBody>
          <a:bodyPr/>
          <a:lstStyle/>
          <a:p>
            <a:endParaRPr lang="en-US" sz="3200" dirty="0"/>
          </a:p>
          <a:p>
            <a:endParaRPr lang="en-US" sz="3200" dirty="0"/>
          </a:p>
          <a:p>
            <a:endParaRPr lang="en-US" sz="3200" dirty="0"/>
          </a:p>
          <a:p>
            <a:pPr algn="ctr"/>
            <a:r>
              <a:rPr lang="en-US" sz="5400" dirty="0"/>
              <a:t>Questions</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7543800" y="6544825"/>
            <a:ext cx="39243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257438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Increased Revenue Projections</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pic>
        <p:nvPicPr>
          <p:cNvPr id="7" name="Picture 6">
            <a:extLst>
              <a:ext uri="{FF2B5EF4-FFF2-40B4-BE49-F238E27FC236}">
                <a16:creationId xmlns:a16="http://schemas.microsoft.com/office/drawing/2014/main" id="{51FF7F65-A491-4809-87C6-A4FA4293842F}"/>
              </a:ext>
            </a:extLst>
          </p:cNvPr>
          <p:cNvPicPr>
            <a:picLocks noChangeAspect="1"/>
          </p:cNvPicPr>
          <p:nvPr/>
        </p:nvPicPr>
        <p:blipFill>
          <a:blip r:embed="rId4"/>
          <a:stretch>
            <a:fillRect/>
          </a:stretch>
        </p:blipFill>
        <p:spPr>
          <a:xfrm>
            <a:off x="2021297" y="872038"/>
            <a:ext cx="8149406" cy="5545978"/>
          </a:xfrm>
          <a:prstGeom prst="rect">
            <a:avLst/>
          </a:prstGeom>
        </p:spPr>
      </p:pic>
    </p:spTree>
    <p:extLst>
      <p:ext uri="{BB962C8B-B14F-4D97-AF65-F5344CB8AC3E}">
        <p14:creationId xmlns:p14="http://schemas.microsoft.com/office/powerpoint/2010/main" val="396962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A21EBA-0A9C-4D91-B589-99730616DEF5}"/>
              </a:ext>
            </a:extLst>
          </p:cNvPr>
          <p:cNvPicPr>
            <a:picLocks noChangeAspect="1"/>
          </p:cNvPicPr>
          <p:nvPr/>
        </p:nvPicPr>
        <p:blipFill>
          <a:blip r:embed="rId3"/>
          <a:stretch>
            <a:fillRect/>
          </a:stretch>
        </p:blipFill>
        <p:spPr>
          <a:xfrm>
            <a:off x="2133600" y="843736"/>
            <a:ext cx="7924800" cy="5602582"/>
          </a:xfrm>
          <a:prstGeom prst="rect">
            <a:avLst/>
          </a:prstGeom>
        </p:spPr>
      </p:pic>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Multi-Year Forecast</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103044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Requests for Supplemental Funding</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graphicFrame>
        <p:nvGraphicFramePr>
          <p:cNvPr id="7" name="Table 7">
            <a:extLst>
              <a:ext uri="{FF2B5EF4-FFF2-40B4-BE49-F238E27FC236}">
                <a16:creationId xmlns:a16="http://schemas.microsoft.com/office/drawing/2014/main" id="{27A403E6-9290-4E07-B06D-8EF7AF866941}"/>
              </a:ext>
            </a:extLst>
          </p:cNvPr>
          <p:cNvGraphicFramePr>
            <a:graphicFrameLocks noGrp="1"/>
          </p:cNvGraphicFramePr>
          <p:nvPr>
            <p:extLst>
              <p:ext uri="{D42A27DB-BD31-4B8C-83A1-F6EECF244321}">
                <p14:modId xmlns:p14="http://schemas.microsoft.com/office/powerpoint/2010/main" val="3266563605"/>
              </p:ext>
            </p:extLst>
          </p:nvPr>
        </p:nvGraphicFramePr>
        <p:xfrm>
          <a:off x="685800" y="863134"/>
          <a:ext cx="10914812" cy="5584410"/>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val="2427023301"/>
                    </a:ext>
                  </a:extLst>
                </a:gridCol>
                <a:gridCol w="2286000">
                  <a:extLst>
                    <a:ext uri="{9D8B030D-6E8A-4147-A177-3AD203B41FA5}">
                      <a16:colId xmlns:a16="http://schemas.microsoft.com/office/drawing/2014/main" val="733268776"/>
                    </a:ext>
                  </a:extLst>
                </a:gridCol>
                <a:gridCol w="2304212">
                  <a:extLst>
                    <a:ext uri="{9D8B030D-6E8A-4147-A177-3AD203B41FA5}">
                      <a16:colId xmlns:a16="http://schemas.microsoft.com/office/drawing/2014/main" val="3544686460"/>
                    </a:ext>
                  </a:extLst>
                </a:gridCol>
              </a:tblGrid>
              <a:tr h="326610">
                <a:tc>
                  <a:txBody>
                    <a:bodyPr/>
                    <a:lstStyle/>
                    <a:p>
                      <a:pPr algn="ctr"/>
                      <a:r>
                        <a:rPr lang="en-US" sz="1500" dirty="0"/>
                        <a:t>Department: Request</a:t>
                      </a:r>
                    </a:p>
                  </a:txBody>
                  <a:tcPr>
                    <a:solidFill>
                      <a:schemeClr val="accent1"/>
                    </a:solidFill>
                  </a:tcPr>
                </a:tc>
                <a:tc>
                  <a:txBody>
                    <a:bodyPr/>
                    <a:lstStyle/>
                    <a:p>
                      <a:pPr algn="ctr"/>
                      <a:r>
                        <a:rPr lang="en-US" sz="1500" dirty="0"/>
                        <a:t>Amount</a:t>
                      </a:r>
                    </a:p>
                  </a:txBody>
                  <a:tcPr/>
                </a:tc>
                <a:tc>
                  <a:txBody>
                    <a:bodyPr/>
                    <a:lstStyle/>
                    <a:p>
                      <a:pPr algn="ctr"/>
                      <a:r>
                        <a:rPr lang="en-US" sz="1500" dirty="0"/>
                        <a:t>Board Decision</a:t>
                      </a:r>
                    </a:p>
                  </a:txBody>
                  <a:tcPr/>
                </a:tc>
                <a:extLst>
                  <a:ext uri="{0D108BD9-81ED-4DB2-BD59-A6C34878D82A}">
                    <a16:rowId xmlns:a16="http://schemas.microsoft.com/office/drawing/2014/main" val="1252491234"/>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662243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61310772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23536712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92989856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96943323"/>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40251979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92235856"/>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11780534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530146484"/>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9056471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88273985"/>
                  </a:ext>
                </a:extLst>
              </a:tr>
              <a:tr h="341465">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686207275"/>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988463038"/>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429635045"/>
                  </a:ext>
                </a:extLst>
              </a:tr>
              <a:tr h="327249">
                <a:tc>
                  <a:txBody>
                    <a:bodyPr/>
                    <a:lstStyle/>
                    <a:p>
                      <a:r>
                        <a:rPr lang="en-US" sz="1700" b="1" dirty="0">
                          <a:solidFill>
                            <a:schemeClr val="bg1"/>
                          </a:solidFill>
                        </a:rPr>
                        <a:t>TOTAL</a:t>
                      </a:r>
                    </a:p>
                  </a:txBody>
                  <a:tcPr>
                    <a:solidFill>
                      <a:schemeClr val="accent1"/>
                    </a:solidFill>
                  </a:tcPr>
                </a:tc>
                <a:tc>
                  <a:txBody>
                    <a:bodyPr/>
                    <a:lstStyle/>
                    <a:p>
                      <a:pPr algn="r"/>
                      <a:r>
                        <a:rPr lang="en-US" sz="1700" b="1" dirty="0">
                          <a:solidFill>
                            <a:schemeClr val="bg1"/>
                          </a:solidFill>
                        </a:rPr>
                        <a:t>$   </a:t>
                      </a:r>
                    </a:p>
                  </a:txBody>
                  <a:tcPr>
                    <a:solidFill>
                      <a:schemeClr val="accent1"/>
                    </a:solidFill>
                  </a:tcPr>
                </a:tc>
                <a:tc>
                  <a:txBody>
                    <a:bodyPr/>
                    <a:lstStyle/>
                    <a:p>
                      <a:pPr algn="r"/>
                      <a:r>
                        <a:rPr lang="en-US" sz="1700" b="1" dirty="0">
                          <a:solidFill>
                            <a:schemeClr val="bg1"/>
                          </a:solidFill>
                        </a:rPr>
                        <a:t>$  --.--</a:t>
                      </a:r>
                    </a:p>
                  </a:txBody>
                  <a:tcPr>
                    <a:solidFill>
                      <a:schemeClr val="accent1"/>
                    </a:solidFill>
                  </a:tcPr>
                </a:tc>
                <a:extLst>
                  <a:ext uri="{0D108BD9-81ED-4DB2-BD59-A6C34878D82A}">
                    <a16:rowId xmlns:a16="http://schemas.microsoft.com/office/drawing/2014/main" val="2194657306"/>
                  </a:ext>
                </a:extLst>
              </a:tr>
            </a:tbl>
          </a:graphicData>
        </a:graphic>
      </p:graphicFrame>
    </p:spTree>
    <p:extLst>
      <p:ext uri="{BB962C8B-B14F-4D97-AF65-F5344CB8AC3E}">
        <p14:creationId xmlns:p14="http://schemas.microsoft.com/office/powerpoint/2010/main" val="252381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Proposed Revisions Submitted in Writing to COB</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graphicFrame>
        <p:nvGraphicFramePr>
          <p:cNvPr id="7" name="Table 7">
            <a:extLst>
              <a:ext uri="{FF2B5EF4-FFF2-40B4-BE49-F238E27FC236}">
                <a16:creationId xmlns:a16="http://schemas.microsoft.com/office/drawing/2014/main" id="{27A403E6-9290-4E07-B06D-8EF7AF866941}"/>
              </a:ext>
            </a:extLst>
          </p:cNvPr>
          <p:cNvGraphicFramePr>
            <a:graphicFrameLocks noGrp="1"/>
          </p:cNvGraphicFramePr>
          <p:nvPr>
            <p:extLst>
              <p:ext uri="{D42A27DB-BD31-4B8C-83A1-F6EECF244321}">
                <p14:modId xmlns:p14="http://schemas.microsoft.com/office/powerpoint/2010/main" val="3665013354"/>
              </p:ext>
            </p:extLst>
          </p:nvPr>
        </p:nvGraphicFramePr>
        <p:xfrm>
          <a:off x="685800" y="863134"/>
          <a:ext cx="10914812" cy="5584410"/>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val="2427023301"/>
                    </a:ext>
                  </a:extLst>
                </a:gridCol>
                <a:gridCol w="2286000">
                  <a:extLst>
                    <a:ext uri="{9D8B030D-6E8A-4147-A177-3AD203B41FA5}">
                      <a16:colId xmlns:a16="http://schemas.microsoft.com/office/drawing/2014/main" val="733268776"/>
                    </a:ext>
                  </a:extLst>
                </a:gridCol>
                <a:gridCol w="2304212">
                  <a:extLst>
                    <a:ext uri="{9D8B030D-6E8A-4147-A177-3AD203B41FA5}">
                      <a16:colId xmlns:a16="http://schemas.microsoft.com/office/drawing/2014/main" val="3544686460"/>
                    </a:ext>
                  </a:extLst>
                </a:gridCol>
              </a:tblGrid>
              <a:tr h="326610">
                <a:tc>
                  <a:txBody>
                    <a:bodyPr/>
                    <a:lstStyle/>
                    <a:p>
                      <a:pPr algn="ctr"/>
                      <a:r>
                        <a:rPr lang="en-US" sz="1500" dirty="0"/>
                        <a:t>Source: Request</a:t>
                      </a:r>
                    </a:p>
                  </a:txBody>
                  <a:tcPr>
                    <a:solidFill>
                      <a:schemeClr val="accent1"/>
                    </a:solidFill>
                  </a:tcPr>
                </a:tc>
                <a:tc>
                  <a:txBody>
                    <a:bodyPr/>
                    <a:lstStyle/>
                    <a:p>
                      <a:pPr algn="ctr"/>
                      <a:r>
                        <a:rPr lang="en-US" sz="1500" dirty="0"/>
                        <a:t>Amount</a:t>
                      </a:r>
                    </a:p>
                  </a:txBody>
                  <a:tcPr/>
                </a:tc>
                <a:tc>
                  <a:txBody>
                    <a:bodyPr/>
                    <a:lstStyle/>
                    <a:p>
                      <a:pPr algn="ctr"/>
                      <a:r>
                        <a:rPr lang="en-US" sz="1500" dirty="0"/>
                        <a:t>Board Decision</a:t>
                      </a:r>
                    </a:p>
                  </a:txBody>
                  <a:tcPr/>
                </a:tc>
                <a:extLst>
                  <a:ext uri="{0D108BD9-81ED-4DB2-BD59-A6C34878D82A}">
                    <a16:rowId xmlns:a16="http://schemas.microsoft.com/office/drawing/2014/main" val="1252491234"/>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662243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61310772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23536712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92989856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96943323"/>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40251979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92235856"/>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117805340"/>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530146484"/>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90564717"/>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688273985"/>
                  </a:ext>
                </a:extLst>
              </a:tr>
              <a:tr h="341465">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2686207275"/>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988463038"/>
                  </a:ext>
                </a:extLst>
              </a:tr>
              <a:tr h="327249">
                <a:tc>
                  <a:txBody>
                    <a:bodyPr/>
                    <a:lstStyle/>
                    <a:p>
                      <a:endParaRPr lang="en-US" sz="1700" b="1" dirty="0"/>
                    </a:p>
                  </a:txBody>
                  <a:tcPr/>
                </a:tc>
                <a:tc>
                  <a:txBody>
                    <a:bodyPr/>
                    <a:lstStyle/>
                    <a:p>
                      <a:pPr algn="r"/>
                      <a:endParaRPr lang="en-US" sz="1700" b="1" dirty="0"/>
                    </a:p>
                  </a:txBody>
                  <a:tcPr/>
                </a:tc>
                <a:tc>
                  <a:txBody>
                    <a:bodyPr/>
                    <a:lstStyle/>
                    <a:p>
                      <a:pPr algn="r"/>
                      <a:endParaRPr lang="en-US" sz="1700" b="1" dirty="0"/>
                    </a:p>
                  </a:txBody>
                  <a:tcPr/>
                </a:tc>
                <a:extLst>
                  <a:ext uri="{0D108BD9-81ED-4DB2-BD59-A6C34878D82A}">
                    <a16:rowId xmlns:a16="http://schemas.microsoft.com/office/drawing/2014/main" val="3429635045"/>
                  </a:ext>
                </a:extLst>
              </a:tr>
              <a:tr h="327249">
                <a:tc>
                  <a:txBody>
                    <a:bodyPr/>
                    <a:lstStyle/>
                    <a:p>
                      <a:r>
                        <a:rPr lang="en-US" sz="1700" b="1" dirty="0">
                          <a:solidFill>
                            <a:schemeClr val="bg1"/>
                          </a:solidFill>
                        </a:rPr>
                        <a:t>TOTAL</a:t>
                      </a:r>
                    </a:p>
                  </a:txBody>
                  <a:tcPr>
                    <a:solidFill>
                      <a:schemeClr val="accent1"/>
                    </a:solidFill>
                  </a:tcPr>
                </a:tc>
                <a:tc>
                  <a:txBody>
                    <a:bodyPr/>
                    <a:lstStyle/>
                    <a:p>
                      <a:pPr algn="r"/>
                      <a:r>
                        <a:rPr lang="en-US" sz="1700" b="1" dirty="0">
                          <a:solidFill>
                            <a:schemeClr val="bg1"/>
                          </a:solidFill>
                        </a:rPr>
                        <a:t>$   </a:t>
                      </a:r>
                    </a:p>
                  </a:txBody>
                  <a:tcPr>
                    <a:solidFill>
                      <a:schemeClr val="accent1"/>
                    </a:solidFill>
                  </a:tcPr>
                </a:tc>
                <a:tc>
                  <a:txBody>
                    <a:bodyPr/>
                    <a:lstStyle/>
                    <a:p>
                      <a:pPr algn="r"/>
                      <a:r>
                        <a:rPr lang="en-US" sz="1700" b="1" dirty="0">
                          <a:solidFill>
                            <a:schemeClr val="bg1"/>
                          </a:solidFill>
                        </a:rPr>
                        <a:t>$  </a:t>
                      </a:r>
                    </a:p>
                  </a:txBody>
                  <a:tcPr>
                    <a:solidFill>
                      <a:schemeClr val="accent1"/>
                    </a:solidFill>
                  </a:tcPr>
                </a:tc>
                <a:extLst>
                  <a:ext uri="{0D108BD9-81ED-4DB2-BD59-A6C34878D82A}">
                    <a16:rowId xmlns:a16="http://schemas.microsoft.com/office/drawing/2014/main" val="2194657306"/>
                  </a:ext>
                </a:extLst>
              </a:tr>
            </a:tbl>
          </a:graphicData>
        </a:graphic>
      </p:graphicFrame>
    </p:spTree>
    <p:extLst>
      <p:ext uri="{BB962C8B-B14F-4D97-AF65-F5344CB8AC3E}">
        <p14:creationId xmlns:p14="http://schemas.microsoft.com/office/powerpoint/2010/main" val="172360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Budget Hearing Schedule</a:t>
            </a:r>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92672" y="944728"/>
            <a:ext cx="11065927" cy="5400599"/>
          </a:xfrm>
        </p:spPr>
        <p:txBody>
          <a:bodyPr/>
          <a:lstStyle/>
          <a:p>
            <a:pPr marL="514350" indent="-514350">
              <a:buAutoNum type="arabicParenR"/>
            </a:pPr>
            <a:r>
              <a:rPr lang="en-US" sz="3200" dirty="0"/>
              <a:t>Open the Hearing</a:t>
            </a:r>
          </a:p>
          <a:p>
            <a:pPr marL="992111" lvl="5" indent="-457200">
              <a:buAutoNum type="alphaLcPeriod"/>
            </a:pPr>
            <a:r>
              <a:rPr lang="en-US" sz="3200" dirty="0"/>
              <a:t>Executive Office Overview</a:t>
            </a:r>
          </a:p>
          <a:p>
            <a:pPr marL="992111" lvl="5" indent="-457200">
              <a:buAutoNum type="alphaLcPeriod"/>
            </a:pPr>
            <a:r>
              <a:rPr lang="en-US" sz="3200" dirty="0"/>
              <a:t>Department Presentations</a:t>
            </a:r>
          </a:p>
          <a:p>
            <a:pPr marL="992111" lvl="5" indent="-457200">
              <a:buAutoNum type="alphaLcPeriod"/>
            </a:pPr>
            <a:r>
              <a:rPr lang="en-US" sz="3200" dirty="0"/>
              <a:t>Public Comment</a:t>
            </a:r>
          </a:p>
          <a:p>
            <a:pPr marL="992111" lvl="5" indent="-457200">
              <a:buAutoNum type="alphaLcPeriod"/>
            </a:pPr>
            <a:r>
              <a:rPr lang="en-US" sz="3200" dirty="0"/>
              <a:t>Board Discussion</a:t>
            </a:r>
          </a:p>
          <a:p>
            <a:pPr marL="992111" lvl="5" indent="-457200">
              <a:buAutoNum type="alphaLcPeriod"/>
            </a:pPr>
            <a:r>
              <a:rPr lang="en-US" sz="3200" dirty="0"/>
              <a:t>Submission of Written Revisions</a:t>
            </a:r>
          </a:p>
          <a:p>
            <a:pPr marL="514350" indent="-514350">
              <a:buAutoNum type="arabicParenR"/>
            </a:pPr>
            <a:r>
              <a:rPr lang="en-US" sz="3200" dirty="0"/>
              <a:t>Close the Hearing</a:t>
            </a:r>
          </a:p>
          <a:p>
            <a:pPr marL="514350" indent="-514350">
              <a:buAutoNum type="arabicParenR"/>
            </a:pPr>
            <a:r>
              <a:rPr lang="en-US" sz="3200" dirty="0"/>
              <a:t>Board Deliberation</a:t>
            </a:r>
          </a:p>
          <a:p>
            <a:pPr marL="514350" indent="-514350">
              <a:buAutoNum type="arabicParenR"/>
            </a:pPr>
            <a:r>
              <a:rPr lang="en-US" sz="3200" dirty="0"/>
              <a:t>Approve the Recommended  Budget, or</a:t>
            </a:r>
          </a:p>
          <a:p>
            <a:r>
              <a:rPr lang="en-US" sz="3200" dirty="0"/>
              <a:t>		Provide Direction to the Executive Office</a:t>
            </a:r>
          </a:p>
          <a:p>
            <a:pPr marL="457200" indent="-457200">
              <a:buAutoNum type="alphaLcPeriod"/>
            </a:pPr>
            <a:endParaRPr lang="en-US" sz="24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178625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Executive Office Detail</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graphicFrame>
        <p:nvGraphicFramePr>
          <p:cNvPr id="3" name="Table 2">
            <a:extLst>
              <a:ext uri="{FF2B5EF4-FFF2-40B4-BE49-F238E27FC236}">
                <a16:creationId xmlns:a16="http://schemas.microsoft.com/office/drawing/2014/main" id="{32E1657C-4E19-498A-BC4F-796310FCFCA0}"/>
              </a:ext>
            </a:extLst>
          </p:cNvPr>
          <p:cNvGraphicFramePr>
            <a:graphicFrameLocks noGrp="1"/>
          </p:cNvGraphicFramePr>
          <p:nvPr/>
        </p:nvGraphicFramePr>
        <p:xfrm>
          <a:off x="591388" y="1228826"/>
          <a:ext cx="11009223" cy="3185160"/>
        </p:xfrm>
        <a:graphic>
          <a:graphicData uri="http://schemas.openxmlformats.org/drawingml/2006/table">
            <a:tbl>
              <a:tblPr firstRow="1" bandRow="1">
                <a:tableStyleId>{5C22544A-7EE6-4342-B048-85BDC9FD1C3A}</a:tableStyleId>
              </a:tblPr>
              <a:tblGrid>
                <a:gridCol w="3447212">
                  <a:extLst>
                    <a:ext uri="{9D8B030D-6E8A-4147-A177-3AD203B41FA5}">
                      <a16:colId xmlns:a16="http://schemas.microsoft.com/office/drawing/2014/main" val="1411137732"/>
                    </a:ext>
                  </a:extLst>
                </a:gridCol>
                <a:gridCol w="1066800">
                  <a:extLst>
                    <a:ext uri="{9D8B030D-6E8A-4147-A177-3AD203B41FA5}">
                      <a16:colId xmlns:a16="http://schemas.microsoft.com/office/drawing/2014/main" val="4260150106"/>
                    </a:ext>
                  </a:extLst>
                </a:gridCol>
                <a:gridCol w="1066050">
                  <a:extLst>
                    <a:ext uri="{9D8B030D-6E8A-4147-A177-3AD203B41FA5}">
                      <a16:colId xmlns:a16="http://schemas.microsoft.com/office/drawing/2014/main" val="4127902380"/>
                    </a:ext>
                  </a:extLst>
                </a:gridCol>
                <a:gridCol w="5429161">
                  <a:extLst>
                    <a:ext uri="{9D8B030D-6E8A-4147-A177-3AD203B41FA5}">
                      <a16:colId xmlns:a16="http://schemas.microsoft.com/office/drawing/2014/main" val="47700109"/>
                    </a:ext>
                  </a:extLst>
                </a:gridCol>
              </a:tblGrid>
              <a:tr h="250135">
                <a:tc>
                  <a:txBody>
                    <a:bodyPr/>
                    <a:lstStyle/>
                    <a:p>
                      <a:pPr algn="ctr"/>
                      <a:r>
                        <a:rPr lang="en-US" sz="1100" b="1" dirty="0"/>
                        <a:t>Program</a:t>
                      </a:r>
                    </a:p>
                  </a:txBody>
                  <a:tcPr/>
                </a:tc>
                <a:tc>
                  <a:txBody>
                    <a:bodyPr/>
                    <a:lstStyle/>
                    <a:p>
                      <a:pPr algn="ctr"/>
                      <a:r>
                        <a:rPr lang="en-US" sz="1100" b="1" dirty="0"/>
                        <a:t>Increase</a:t>
                      </a:r>
                    </a:p>
                  </a:txBody>
                  <a:tcPr/>
                </a:tc>
                <a:tc>
                  <a:txBody>
                    <a:bodyPr/>
                    <a:lstStyle/>
                    <a:p>
                      <a:pPr algn="ctr"/>
                      <a:r>
                        <a:rPr lang="en-US" sz="1100" b="1" dirty="0"/>
                        <a:t>(Decrease)</a:t>
                      </a:r>
                    </a:p>
                  </a:txBody>
                  <a:tcPr/>
                </a:tc>
                <a:tc>
                  <a:txBody>
                    <a:bodyPr/>
                    <a:lstStyle/>
                    <a:p>
                      <a:pPr algn="ctr"/>
                      <a:r>
                        <a:rPr lang="en-US" sz="1100" b="1" dirty="0"/>
                        <a:t>Reason</a:t>
                      </a:r>
                    </a:p>
                  </a:txBody>
                  <a:tcPr/>
                </a:tc>
                <a:extLst>
                  <a:ext uri="{0D108BD9-81ED-4DB2-BD59-A6C34878D82A}">
                    <a16:rowId xmlns:a16="http://schemas.microsoft.com/office/drawing/2014/main" val="931228227"/>
                  </a:ext>
                </a:extLst>
              </a:tr>
              <a:tr h="250135">
                <a:tc>
                  <a:txBody>
                    <a:bodyPr/>
                    <a:lstStyle/>
                    <a:p>
                      <a:r>
                        <a:rPr lang="en-US" sz="1100" b="1" dirty="0"/>
                        <a:t>Courts: Criminal Justice Facilities</a:t>
                      </a:r>
                    </a:p>
                  </a:txBody>
                  <a:tcPr/>
                </a:tc>
                <a:tc>
                  <a:txBody>
                    <a:bodyPr/>
                    <a:lstStyle/>
                    <a:p>
                      <a:pPr algn="r"/>
                      <a:r>
                        <a:rPr lang="en-US" sz="1100" b="1" dirty="0"/>
                        <a:t>$   639,678</a:t>
                      </a:r>
                    </a:p>
                  </a:txBody>
                  <a:tcPr/>
                </a:tc>
                <a:tc>
                  <a:txBody>
                    <a:bodyPr/>
                    <a:lstStyle/>
                    <a:p>
                      <a:pPr algn="r"/>
                      <a:endParaRPr lang="en-US" sz="1100" b="1" dirty="0"/>
                    </a:p>
                  </a:txBody>
                  <a:tcPr/>
                </a:tc>
                <a:tc>
                  <a:txBody>
                    <a:bodyPr/>
                    <a:lstStyle/>
                    <a:p>
                      <a:pPr algn="l"/>
                      <a:r>
                        <a:rPr lang="en-US" sz="1100" b="1" dirty="0"/>
                        <a:t>Administrative change, removed from debt service</a:t>
                      </a:r>
                    </a:p>
                  </a:txBody>
                  <a:tcPr/>
                </a:tc>
                <a:extLst>
                  <a:ext uri="{0D108BD9-81ED-4DB2-BD59-A6C34878D82A}">
                    <a16:rowId xmlns:a16="http://schemas.microsoft.com/office/drawing/2014/main" val="425206410"/>
                  </a:ext>
                </a:extLst>
              </a:tr>
              <a:tr h="250135">
                <a:tc>
                  <a:txBody>
                    <a:bodyPr/>
                    <a:lstStyle/>
                    <a:p>
                      <a:r>
                        <a:rPr lang="en-US" sz="1100" b="1" dirty="0"/>
                        <a:t>Courts: Temporary Construction</a:t>
                      </a:r>
                    </a:p>
                  </a:txBody>
                  <a:tcPr/>
                </a:tc>
                <a:tc>
                  <a:txBody>
                    <a:bodyPr/>
                    <a:lstStyle/>
                    <a:p>
                      <a:pPr algn="r"/>
                      <a:r>
                        <a:rPr lang="en-US" sz="1100" b="1" dirty="0"/>
                        <a:t>228,818</a:t>
                      </a:r>
                    </a:p>
                  </a:txBody>
                  <a:tcPr/>
                </a:tc>
                <a:tc>
                  <a:txBody>
                    <a:bodyPr/>
                    <a:lstStyle/>
                    <a:p>
                      <a:pPr algn="r"/>
                      <a:endParaRPr lang="en-US" sz="1100" b="1" dirty="0"/>
                    </a:p>
                  </a:txBody>
                  <a:tcPr/>
                </a:tc>
                <a:tc>
                  <a:txBody>
                    <a:bodyPr/>
                    <a:lstStyle/>
                    <a:p>
                      <a:pPr algn="l"/>
                      <a:r>
                        <a:rPr lang="en-US" sz="1100" b="1" dirty="0"/>
                        <a:t>Administrative change, removed from debt service</a:t>
                      </a:r>
                    </a:p>
                  </a:txBody>
                  <a:tcPr/>
                </a:tc>
                <a:extLst>
                  <a:ext uri="{0D108BD9-81ED-4DB2-BD59-A6C34878D82A}">
                    <a16:rowId xmlns:a16="http://schemas.microsoft.com/office/drawing/2014/main" val="3031618866"/>
                  </a:ext>
                </a:extLst>
              </a:tr>
              <a:tr h="250135">
                <a:tc>
                  <a:txBody>
                    <a:bodyPr/>
                    <a:lstStyle/>
                    <a:p>
                      <a:r>
                        <a:rPr lang="en-US" sz="1100" b="1" dirty="0"/>
                        <a:t>Courts: Unallowable Expenses</a:t>
                      </a:r>
                    </a:p>
                  </a:txBody>
                  <a:tcPr/>
                </a:tc>
                <a:tc>
                  <a:txBody>
                    <a:bodyPr/>
                    <a:lstStyle/>
                    <a:p>
                      <a:pPr algn="r"/>
                      <a:endParaRPr lang="en-US" sz="1100" b="1" dirty="0"/>
                    </a:p>
                  </a:txBody>
                  <a:tcPr/>
                </a:tc>
                <a:tc>
                  <a:txBody>
                    <a:bodyPr/>
                    <a:lstStyle/>
                    <a:p>
                      <a:pPr algn="r"/>
                      <a:r>
                        <a:rPr lang="en-US" sz="1100" b="1" dirty="0"/>
                        <a:t>(9,499)</a:t>
                      </a:r>
                    </a:p>
                  </a:txBody>
                  <a:tcPr/>
                </a:tc>
                <a:tc>
                  <a:txBody>
                    <a:bodyPr/>
                    <a:lstStyle/>
                    <a:p>
                      <a:pPr algn="l"/>
                      <a:r>
                        <a:rPr lang="en-US" sz="1100" b="1" dirty="0"/>
                        <a:t>Reduction in costs</a:t>
                      </a:r>
                    </a:p>
                  </a:txBody>
                  <a:tcPr/>
                </a:tc>
                <a:extLst>
                  <a:ext uri="{0D108BD9-81ED-4DB2-BD59-A6C34878D82A}">
                    <a16:rowId xmlns:a16="http://schemas.microsoft.com/office/drawing/2014/main" val="1562110303"/>
                  </a:ext>
                </a:extLst>
              </a:tr>
              <a:tr h="250135">
                <a:tc>
                  <a:txBody>
                    <a:bodyPr/>
                    <a:lstStyle/>
                    <a:p>
                      <a:r>
                        <a:rPr lang="en-US" sz="1100" b="1" dirty="0"/>
                        <a:t>Debt Service / Capital Project Financing</a:t>
                      </a:r>
                    </a:p>
                  </a:txBody>
                  <a:tcPr/>
                </a:tc>
                <a:tc>
                  <a:txBody>
                    <a:bodyPr/>
                    <a:lstStyle/>
                    <a:p>
                      <a:pPr algn="r"/>
                      <a:endParaRPr lang="en-US" sz="1100" b="1" dirty="0"/>
                    </a:p>
                  </a:txBody>
                  <a:tcPr/>
                </a:tc>
                <a:tc>
                  <a:txBody>
                    <a:bodyPr/>
                    <a:lstStyle/>
                    <a:p>
                      <a:pPr algn="r"/>
                      <a:r>
                        <a:rPr lang="en-US" sz="1100" b="1" dirty="0"/>
                        <a:t>(3,043,713)</a:t>
                      </a:r>
                    </a:p>
                  </a:txBody>
                  <a:tcPr/>
                </a:tc>
                <a:tc>
                  <a:txBody>
                    <a:bodyPr/>
                    <a:lstStyle/>
                    <a:p>
                      <a:pPr algn="l"/>
                      <a:r>
                        <a:rPr lang="en-US" sz="1100" b="1" dirty="0"/>
                        <a:t>Reduction and reassignment of debt service costs</a:t>
                      </a:r>
                    </a:p>
                  </a:txBody>
                  <a:tcPr/>
                </a:tc>
                <a:extLst>
                  <a:ext uri="{0D108BD9-81ED-4DB2-BD59-A6C34878D82A}">
                    <a16:rowId xmlns:a16="http://schemas.microsoft.com/office/drawing/2014/main" val="456109035"/>
                  </a:ext>
                </a:extLst>
              </a:tr>
              <a:tr h="250135">
                <a:tc>
                  <a:txBody>
                    <a:bodyPr/>
                    <a:lstStyle/>
                    <a:p>
                      <a:r>
                        <a:rPr lang="en-US" sz="1100" b="1" dirty="0"/>
                        <a:t>EO Legislative &amp; Administrative Support</a:t>
                      </a:r>
                    </a:p>
                  </a:txBody>
                  <a:tcPr/>
                </a:tc>
                <a:tc>
                  <a:txBody>
                    <a:bodyPr/>
                    <a:lstStyle/>
                    <a:p>
                      <a:pPr algn="r"/>
                      <a:r>
                        <a:rPr lang="en-US" sz="1100" b="1" dirty="0"/>
                        <a:t>2,549,873</a:t>
                      </a:r>
                    </a:p>
                  </a:txBody>
                  <a:tcPr/>
                </a:tc>
                <a:tc>
                  <a:txBody>
                    <a:bodyPr/>
                    <a:lstStyle/>
                    <a:p>
                      <a:pPr algn="r"/>
                      <a:endParaRPr lang="en-US" sz="1100" b="1" dirty="0"/>
                    </a:p>
                  </a:txBody>
                  <a:tcPr/>
                </a:tc>
                <a:tc>
                  <a:txBody>
                    <a:bodyPr/>
                    <a:lstStyle/>
                    <a:p>
                      <a:pPr algn="l"/>
                      <a:r>
                        <a:rPr lang="en-US" sz="1100" b="1" dirty="0"/>
                        <a:t>Support Opioid / Fentanyl Campaign, loan for Salton Sea pending revenue</a:t>
                      </a:r>
                    </a:p>
                  </a:txBody>
                  <a:tcPr/>
                </a:tc>
                <a:extLst>
                  <a:ext uri="{0D108BD9-81ED-4DB2-BD59-A6C34878D82A}">
                    <a16:rowId xmlns:a16="http://schemas.microsoft.com/office/drawing/2014/main" val="3343691630"/>
                  </a:ext>
                </a:extLst>
              </a:tr>
              <a:tr h="250135">
                <a:tc>
                  <a:txBody>
                    <a:bodyPr/>
                    <a:lstStyle/>
                    <a:p>
                      <a:r>
                        <a:rPr lang="en-US" sz="1100" b="1" dirty="0"/>
                        <a:t>EO Operations</a:t>
                      </a:r>
                    </a:p>
                  </a:txBody>
                  <a:tcPr/>
                </a:tc>
                <a:tc>
                  <a:txBody>
                    <a:bodyPr/>
                    <a:lstStyle/>
                    <a:p>
                      <a:pPr algn="r"/>
                      <a:r>
                        <a:rPr lang="en-US" sz="1100" b="1" dirty="0"/>
                        <a:t>1,100,000</a:t>
                      </a:r>
                    </a:p>
                  </a:txBody>
                  <a:tcPr/>
                </a:tc>
                <a:tc>
                  <a:txBody>
                    <a:bodyPr/>
                    <a:lstStyle/>
                    <a:p>
                      <a:pPr algn="r"/>
                      <a:endParaRPr lang="en-US" sz="1100" b="1" dirty="0"/>
                    </a:p>
                  </a:txBody>
                  <a:tcPr/>
                </a:tc>
                <a:tc>
                  <a:txBody>
                    <a:bodyPr/>
                    <a:lstStyle/>
                    <a:p>
                      <a:pPr algn="l"/>
                      <a:r>
                        <a:rPr lang="en-US" sz="1100" b="1" dirty="0"/>
                        <a:t>Extend approved funding for audit / special project position to new fiscal year </a:t>
                      </a:r>
                    </a:p>
                    <a:p>
                      <a:pPr algn="l"/>
                      <a:r>
                        <a:rPr lang="en-US" sz="1100" b="1" dirty="0"/>
                        <a:t>(FY21/22 Budget Hearing Augmentation)</a:t>
                      </a:r>
                    </a:p>
                    <a:p>
                      <a:pPr algn="l"/>
                      <a:r>
                        <a:rPr lang="en-US" sz="1100" b="1" dirty="0"/>
                        <a:t>Fund three new positions: ACEO for Public Safety, DEI Officer, Analyst</a:t>
                      </a:r>
                    </a:p>
                  </a:txBody>
                  <a:tcPr/>
                </a:tc>
                <a:extLst>
                  <a:ext uri="{0D108BD9-81ED-4DB2-BD59-A6C34878D82A}">
                    <a16:rowId xmlns:a16="http://schemas.microsoft.com/office/drawing/2014/main" val="2774050525"/>
                  </a:ext>
                </a:extLst>
              </a:tr>
              <a:tr h="250135">
                <a:tc>
                  <a:txBody>
                    <a:bodyPr/>
                    <a:lstStyle/>
                    <a:p>
                      <a:r>
                        <a:rPr lang="en-US" sz="1100" b="1" dirty="0"/>
                        <a:t>Indigent Defense: Court Reporter Transcripts</a:t>
                      </a:r>
                    </a:p>
                  </a:txBody>
                  <a:tcPr/>
                </a:tc>
                <a:tc>
                  <a:txBody>
                    <a:bodyPr/>
                    <a:lstStyle/>
                    <a:p>
                      <a:pPr algn="r"/>
                      <a:endParaRPr lang="en-US" sz="1100" b="1" dirty="0"/>
                    </a:p>
                  </a:txBody>
                  <a:tcPr/>
                </a:tc>
                <a:tc>
                  <a:txBody>
                    <a:bodyPr/>
                    <a:lstStyle/>
                    <a:p>
                      <a:pPr algn="r"/>
                      <a:r>
                        <a:rPr lang="en-US" sz="1100" b="1" dirty="0"/>
                        <a:t>(427,895)</a:t>
                      </a:r>
                    </a:p>
                  </a:txBody>
                  <a:tcPr/>
                </a:tc>
                <a:tc>
                  <a:txBody>
                    <a:bodyPr/>
                    <a:lstStyle/>
                    <a:p>
                      <a:pPr algn="l"/>
                      <a:r>
                        <a:rPr lang="en-US" sz="1100" b="1" dirty="0"/>
                        <a:t>Reduction in costs based on review of historic actuals*</a:t>
                      </a:r>
                    </a:p>
                  </a:txBody>
                  <a:tcPr/>
                </a:tc>
                <a:extLst>
                  <a:ext uri="{0D108BD9-81ED-4DB2-BD59-A6C34878D82A}">
                    <a16:rowId xmlns:a16="http://schemas.microsoft.com/office/drawing/2014/main" val="3612616108"/>
                  </a:ext>
                </a:extLst>
              </a:tr>
              <a:tr h="250135">
                <a:tc>
                  <a:txBody>
                    <a:bodyPr/>
                    <a:lstStyle/>
                    <a:p>
                      <a:r>
                        <a:rPr lang="en-US" sz="1100" b="1" dirty="0"/>
                        <a:t>Indigent Defense: Attorney Contracts</a:t>
                      </a:r>
                    </a:p>
                  </a:txBody>
                  <a:tcPr/>
                </a:tc>
                <a:tc>
                  <a:txBody>
                    <a:bodyPr/>
                    <a:lstStyle/>
                    <a:p>
                      <a:pPr algn="r"/>
                      <a:r>
                        <a:rPr lang="en-US" sz="1100" b="1" dirty="0"/>
                        <a:t>540,000</a:t>
                      </a:r>
                    </a:p>
                  </a:txBody>
                  <a:tcPr/>
                </a:tc>
                <a:tc>
                  <a:txBody>
                    <a:bodyPr/>
                    <a:lstStyle/>
                    <a:p>
                      <a:pPr algn="r"/>
                      <a:endParaRPr lang="en-US" sz="1100" b="1" dirty="0"/>
                    </a:p>
                  </a:txBody>
                  <a:tcPr/>
                </a:tc>
                <a:tc>
                  <a:txBody>
                    <a:bodyPr/>
                    <a:lstStyle/>
                    <a:p>
                      <a:pPr algn="l"/>
                      <a:r>
                        <a:rPr lang="en-US" sz="1100" b="1" dirty="0"/>
                        <a:t>Increase costs associated with state mandates and COVID closure of courts*</a:t>
                      </a:r>
                    </a:p>
                  </a:txBody>
                  <a:tcPr/>
                </a:tc>
                <a:extLst>
                  <a:ext uri="{0D108BD9-81ED-4DB2-BD59-A6C34878D82A}">
                    <a16:rowId xmlns:a16="http://schemas.microsoft.com/office/drawing/2014/main" val="2466627119"/>
                  </a:ext>
                </a:extLst>
              </a:tr>
              <a:tr h="250135">
                <a:tc>
                  <a:txBody>
                    <a:bodyPr/>
                    <a:lstStyle/>
                    <a:p>
                      <a:r>
                        <a:rPr lang="en-US" sz="1100" b="1" dirty="0"/>
                        <a:t>Mead Valley Infrastructure Fund</a:t>
                      </a:r>
                    </a:p>
                  </a:txBody>
                  <a:tcPr/>
                </a:tc>
                <a:tc>
                  <a:txBody>
                    <a:bodyPr/>
                    <a:lstStyle/>
                    <a:p>
                      <a:pPr algn="r"/>
                      <a:r>
                        <a:rPr lang="en-US" sz="1100" b="1" dirty="0"/>
                        <a:t>6,000</a:t>
                      </a:r>
                    </a:p>
                  </a:txBody>
                  <a:tcPr/>
                </a:tc>
                <a:tc>
                  <a:txBody>
                    <a:bodyPr/>
                    <a:lstStyle/>
                    <a:p>
                      <a:pPr algn="r"/>
                      <a:endParaRPr lang="en-US" sz="1100" b="1" dirty="0"/>
                    </a:p>
                  </a:txBody>
                  <a:tcPr/>
                </a:tc>
                <a:tc>
                  <a:txBody>
                    <a:bodyPr/>
                    <a:lstStyle/>
                    <a:p>
                      <a:pPr algn="l"/>
                      <a:r>
                        <a:rPr lang="en-US" sz="1100" b="1" dirty="0"/>
                        <a:t>Revenue calculation increase</a:t>
                      </a:r>
                    </a:p>
                  </a:txBody>
                  <a:tcPr/>
                </a:tc>
                <a:extLst>
                  <a:ext uri="{0D108BD9-81ED-4DB2-BD59-A6C34878D82A}">
                    <a16:rowId xmlns:a16="http://schemas.microsoft.com/office/drawing/2014/main" val="1568639163"/>
                  </a:ext>
                </a:extLst>
              </a:tr>
              <a:tr h="250135">
                <a:tc>
                  <a:txBody>
                    <a:bodyPr/>
                    <a:lstStyle/>
                    <a:p>
                      <a:pPr algn="r"/>
                      <a:r>
                        <a:rPr lang="en-US" sz="1100" b="1" dirty="0"/>
                        <a:t>Total:</a:t>
                      </a:r>
                    </a:p>
                  </a:txBody>
                  <a:tcPr>
                    <a:noFill/>
                  </a:tcPr>
                </a:tc>
                <a:tc>
                  <a:txBody>
                    <a:bodyPr/>
                    <a:lstStyle/>
                    <a:p>
                      <a:pPr algn="r"/>
                      <a:r>
                        <a:rPr lang="en-US" sz="1100" b="1" dirty="0"/>
                        <a:t>$ 5,064,369</a:t>
                      </a:r>
                    </a:p>
                  </a:txBody>
                  <a:tcPr>
                    <a:noFill/>
                  </a:tcPr>
                </a:tc>
                <a:tc>
                  <a:txBody>
                    <a:bodyPr/>
                    <a:lstStyle/>
                    <a:p>
                      <a:pPr algn="r"/>
                      <a:r>
                        <a:rPr lang="en-US" sz="1100" b="1" dirty="0"/>
                        <a:t>$ (3,481,107)</a:t>
                      </a:r>
                    </a:p>
                  </a:txBody>
                  <a:tcPr>
                    <a:noFill/>
                  </a:tcPr>
                </a:tc>
                <a:tc>
                  <a:txBody>
                    <a:bodyPr/>
                    <a:lstStyle/>
                    <a:p>
                      <a:pPr algn="l"/>
                      <a:r>
                        <a:rPr lang="en-US" sz="1100" b="1" dirty="0"/>
                        <a:t>NET:  $ 1,583,262</a:t>
                      </a:r>
                    </a:p>
                  </a:txBody>
                  <a:tcPr>
                    <a:noFill/>
                  </a:tcPr>
                </a:tc>
                <a:extLst>
                  <a:ext uri="{0D108BD9-81ED-4DB2-BD59-A6C34878D82A}">
                    <a16:rowId xmlns:a16="http://schemas.microsoft.com/office/drawing/2014/main" val="4207938542"/>
                  </a:ext>
                </a:extLst>
              </a:tr>
            </a:tbl>
          </a:graphicData>
        </a:graphic>
      </p:graphicFrame>
      <p:graphicFrame>
        <p:nvGraphicFramePr>
          <p:cNvPr id="7" name="Table 6">
            <a:extLst>
              <a:ext uri="{FF2B5EF4-FFF2-40B4-BE49-F238E27FC236}">
                <a16:creationId xmlns:a16="http://schemas.microsoft.com/office/drawing/2014/main" id="{D91FB78D-F842-4A62-B956-B0EFFA50C9C5}"/>
              </a:ext>
            </a:extLst>
          </p:cNvPr>
          <p:cNvGraphicFramePr>
            <a:graphicFrameLocks noGrp="1"/>
          </p:cNvGraphicFramePr>
          <p:nvPr/>
        </p:nvGraphicFramePr>
        <p:xfrm>
          <a:off x="591388" y="5156923"/>
          <a:ext cx="11009223" cy="1295400"/>
        </p:xfrm>
        <a:graphic>
          <a:graphicData uri="http://schemas.openxmlformats.org/drawingml/2006/table">
            <a:tbl>
              <a:tblPr firstRow="1" bandRow="1">
                <a:tableStyleId>{5C22544A-7EE6-4342-B048-85BDC9FD1C3A}</a:tableStyleId>
              </a:tblPr>
              <a:tblGrid>
                <a:gridCol w="3591487">
                  <a:extLst>
                    <a:ext uri="{9D8B030D-6E8A-4147-A177-3AD203B41FA5}">
                      <a16:colId xmlns:a16="http://schemas.microsoft.com/office/drawing/2014/main" val="1411137732"/>
                    </a:ext>
                  </a:extLst>
                </a:gridCol>
                <a:gridCol w="997975">
                  <a:extLst>
                    <a:ext uri="{9D8B030D-6E8A-4147-A177-3AD203B41FA5}">
                      <a16:colId xmlns:a16="http://schemas.microsoft.com/office/drawing/2014/main" val="4260150106"/>
                    </a:ext>
                  </a:extLst>
                </a:gridCol>
                <a:gridCol w="990600">
                  <a:extLst>
                    <a:ext uri="{9D8B030D-6E8A-4147-A177-3AD203B41FA5}">
                      <a16:colId xmlns:a16="http://schemas.microsoft.com/office/drawing/2014/main" val="4127902380"/>
                    </a:ext>
                  </a:extLst>
                </a:gridCol>
                <a:gridCol w="5429161">
                  <a:extLst>
                    <a:ext uri="{9D8B030D-6E8A-4147-A177-3AD203B41FA5}">
                      <a16:colId xmlns:a16="http://schemas.microsoft.com/office/drawing/2014/main" val="47700109"/>
                    </a:ext>
                  </a:extLst>
                </a:gridCol>
              </a:tblGrid>
              <a:tr h="182880">
                <a:tc>
                  <a:txBody>
                    <a:bodyPr/>
                    <a:lstStyle/>
                    <a:p>
                      <a:pPr algn="ctr"/>
                      <a:r>
                        <a:rPr lang="en-US" sz="1100" b="1" dirty="0"/>
                        <a:t>Program</a:t>
                      </a:r>
                    </a:p>
                  </a:txBody>
                  <a:tcPr/>
                </a:tc>
                <a:tc>
                  <a:txBody>
                    <a:bodyPr/>
                    <a:lstStyle/>
                    <a:p>
                      <a:pPr algn="ctr"/>
                      <a:r>
                        <a:rPr lang="en-US" sz="1100" b="1" dirty="0"/>
                        <a:t>Increase</a:t>
                      </a:r>
                    </a:p>
                  </a:txBody>
                  <a:tcPr/>
                </a:tc>
                <a:tc>
                  <a:txBody>
                    <a:bodyPr/>
                    <a:lstStyle/>
                    <a:p>
                      <a:pPr algn="ctr"/>
                      <a:r>
                        <a:rPr lang="en-US" sz="1100" b="1" dirty="0"/>
                        <a:t>(Decrease)</a:t>
                      </a:r>
                    </a:p>
                  </a:txBody>
                  <a:tcPr/>
                </a:tc>
                <a:tc>
                  <a:txBody>
                    <a:bodyPr/>
                    <a:lstStyle/>
                    <a:p>
                      <a:pPr algn="ctr"/>
                      <a:r>
                        <a:rPr lang="en-US" sz="1100" b="1" dirty="0"/>
                        <a:t>Reason</a:t>
                      </a:r>
                    </a:p>
                  </a:txBody>
                  <a:tcPr/>
                </a:tc>
                <a:extLst>
                  <a:ext uri="{0D108BD9-81ED-4DB2-BD59-A6C34878D82A}">
                    <a16:rowId xmlns:a16="http://schemas.microsoft.com/office/drawing/2014/main" val="931228227"/>
                  </a:ext>
                </a:extLst>
              </a:tr>
              <a:tr h="182880">
                <a:tc>
                  <a:txBody>
                    <a:bodyPr/>
                    <a:lstStyle/>
                    <a:p>
                      <a:r>
                        <a:rPr lang="en-US" sz="1100" b="1" dirty="0"/>
                        <a:t>Courts: State Trial Courts Maintenance of Effort</a:t>
                      </a:r>
                    </a:p>
                  </a:txBody>
                  <a:tcPr/>
                </a:tc>
                <a:tc>
                  <a:txBody>
                    <a:bodyPr/>
                    <a:lstStyle/>
                    <a:p>
                      <a:pPr algn="r"/>
                      <a:r>
                        <a:rPr lang="en-US" sz="1100" b="1" dirty="0"/>
                        <a:t>$    243,335</a:t>
                      </a:r>
                    </a:p>
                  </a:txBody>
                  <a:tcPr/>
                </a:tc>
                <a:tc>
                  <a:txBody>
                    <a:bodyPr/>
                    <a:lstStyle/>
                    <a:p>
                      <a:pPr algn="r"/>
                      <a:endParaRPr lang="en-US" sz="1100" b="1" dirty="0"/>
                    </a:p>
                  </a:txBody>
                  <a:tcPr/>
                </a:tc>
                <a:tc>
                  <a:txBody>
                    <a:bodyPr/>
                    <a:lstStyle/>
                    <a:p>
                      <a:pPr algn="l"/>
                      <a:r>
                        <a:rPr lang="en-US" sz="1100" b="1" dirty="0"/>
                        <a:t>Increase to required cost sharing</a:t>
                      </a:r>
                    </a:p>
                  </a:txBody>
                  <a:tcPr/>
                </a:tc>
                <a:extLst>
                  <a:ext uri="{0D108BD9-81ED-4DB2-BD59-A6C34878D82A}">
                    <a16:rowId xmlns:a16="http://schemas.microsoft.com/office/drawing/2014/main" val="2444547277"/>
                  </a:ext>
                </a:extLst>
              </a:tr>
              <a:tr h="182880">
                <a:tc>
                  <a:txBody>
                    <a:bodyPr/>
                    <a:lstStyle/>
                    <a:p>
                      <a:r>
                        <a:rPr lang="en-US" sz="1100" b="1" dirty="0"/>
                        <a:t>Courts: Court facilities ISF increases</a:t>
                      </a:r>
                    </a:p>
                  </a:txBody>
                  <a:tcPr/>
                </a:tc>
                <a:tc>
                  <a:txBody>
                    <a:bodyPr/>
                    <a:lstStyle/>
                    <a:p>
                      <a:pPr algn="r"/>
                      <a:r>
                        <a:rPr lang="en-US" sz="1100" b="1" dirty="0"/>
                        <a:t>2,055,578</a:t>
                      </a:r>
                    </a:p>
                  </a:txBody>
                  <a:tcPr/>
                </a:tc>
                <a:tc>
                  <a:txBody>
                    <a:bodyPr/>
                    <a:lstStyle/>
                    <a:p>
                      <a:pPr algn="r"/>
                      <a:endParaRPr lang="en-US" sz="1100" b="1" dirty="0"/>
                    </a:p>
                  </a:txBody>
                  <a:tcPr/>
                </a:tc>
                <a:tc>
                  <a:txBody>
                    <a:bodyPr/>
                    <a:lstStyle/>
                    <a:p>
                      <a:pPr algn="l"/>
                      <a:r>
                        <a:rPr lang="en-US" sz="1100" b="1" dirty="0"/>
                        <a:t>Increase to required cost sharing</a:t>
                      </a:r>
                    </a:p>
                  </a:txBody>
                  <a:tcPr/>
                </a:tc>
                <a:extLst>
                  <a:ext uri="{0D108BD9-81ED-4DB2-BD59-A6C34878D82A}">
                    <a16:rowId xmlns:a16="http://schemas.microsoft.com/office/drawing/2014/main" val="1562110303"/>
                  </a:ext>
                </a:extLst>
              </a:tr>
              <a:tr h="182880">
                <a:tc>
                  <a:txBody>
                    <a:bodyPr/>
                    <a:lstStyle/>
                    <a:p>
                      <a:r>
                        <a:rPr lang="en-US" sz="1100" b="1" dirty="0"/>
                        <a:t>NPDES</a:t>
                      </a:r>
                    </a:p>
                  </a:txBody>
                  <a:tcPr/>
                </a:tc>
                <a:tc>
                  <a:txBody>
                    <a:bodyPr/>
                    <a:lstStyle/>
                    <a:p>
                      <a:pPr algn="r"/>
                      <a:r>
                        <a:rPr lang="en-US" sz="1100" b="1" dirty="0"/>
                        <a:t>16,998</a:t>
                      </a:r>
                    </a:p>
                  </a:txBody>
                  <a:tcPr/>
                </a:tc>
                <a:tc>
                  <a:txBody>
                    <a:bodyPr/>
                    <a:lstStyle/>
                    <a:p>
                      <a:pPr algn="r"/>
                      <a:endParaRPr lang="en-US" sz="1100" b="1" dirty="0"/>
                    </a:p>
                  </a:txBody>
                  <a:tcPr/>
                </a:tc>
                <a:tc>
                  <a:txBody>
                    <a:bodyPr/>
                    <a:lstStyle/>
                    <a:p>
                      <a:pPr algn="l"/>
                      <a:r>
                        <a:rPr lang="en-US" sz="1100" b="1" dirty="0"/>
                        <a:t>Increase to costs</a:t>
                      </a:r>
                    </a:p>
                  </a:txBody>
                  <a:tcPr/>
                </a:tc>
                <a:extLst>
                  <a:ext uri="{0D108BD9-81ED-4DB2-BD59-A6C34878D82A}">
                    <a16:rowId xmlns:a16="http://schemas.microsoft.com/office/drawing/2014/main" val="456109035"/>
                  </a:ext>
                </a:extLst>
              </a:tr>
              <a:tr h="182880">
                <a:tc>
                  <a:txBody>
                    <a:bodyPr/>
                    <a:lstStyle/>
                    <a:p>
                      <a:pPr algn="r"/>
                      <a:r>
                        <a:rPr lang="en-US" sz="1100" b="1" dirty="0"/>
                        <a:t>Total:</a:t>
                      </a:r>
                    </a:p>
                  </a:txBody>
                  <a:tcPr>
                    <a:noFill/>
                  </a:tcPr>
                </a:tc>
                <a:tc>
                  <a:txBody>
                    <a:bodyPr/>
                    <a:lstStyle/>
                    <a:p>
                      <a:pPr algn="r"/>
                      <a:r>
                        <a:rPr lang="en-US" sz="1100" b="1" dirty="0"/>
                        <a:t>$ 2,315,911</a:t>
                      </a:r>
                    </a:p>
                  </a:txBody>
                  <a:tcPr>
                    <a:noFill/>
                  </a:tcPr>
                </a:tc>
                <a:tc>
                  <a:txBody>
                    <a:bodyPr/>
                    <a:lstStyle/>
                    <a:p>
                      <a:pPr algn="r"/>
                      <a:endParaRPr lang="en-US" sz="1100" b="1" dirty="0"/>
                    </a:p>
                  </a:txBody>
                  <a:tcPr>
                    <a:noFill/>
                  </a:tcPr>
                </a:tc>
                <a:tc>
                  <a:txBody>
                    <a:bodyPr/>
                    <a:lstStyle/>
                    <a:p>
                      <a:pPr algn="r"/>
                      <a:endParaRPr lang="en-US" sz="1100" b="1" dirty="0"/>
                    </a:p>
                  </a:txBody>
                  <a:tcPr>
                    <a:noFill/>
                  </a:tcPr>
                </a:tc>
                <a:extLst>
                  <a:ext uri="{0D108BD9-81ED-4DB2-BD59-A6C34878D82A}">
                    <a16:rowId xmlns:a16="http://schemas.microsoft.com/office/drawing/2014/main" val="3612616108"/>
                  </a:ext>
                </a:extLst>
              </a:tr>
            </a:tbl>
          </a:graphicData>
        </a:graphic>
      </p:graphicFrame>
      <p:sp>
        <p:nvSpPr>
          <p:cNvPr id="8" name="TextBox 7">
            <a:extLst>
              <a:ext uri="{FF2B5EF4-FFF2-40B4-BE49-F238E27FC236}">
                <a16:creationId xmlns:a16="http://schemas.microsoft.com/office/drawing/2014/main" id="{8D2AAB15-732F-4713-A242-3434DD4EB589}"/>
              </a:ext>
            </a:extLst>
          </p:cNvPr>
          <p:cNvSpPr txBox="1"/>
          <p:nvPr/>
        </p:nvSpPr>
        <p:spPr>
          <a:xfrm>
            <a:off x="3233736" y="792159"/>
            <a:ext cx="5724526" cy="400110"/>
          </a:xfrm>
          <a:prstGeom prst="rect">
            <a:avLst/>
          </a:prstGeom>
          <a:noFill/>
        </p:spPr>
        <p:txBody>
          <a:bodyPr wrap="square">
            <a:spAutoFit/>
          </a:bodyPr>
          <a:lstStyle/>
          <a:p>
            <a:pPr algn="ctr"/>
            <a:r>
              <a:rPr lang="en-US" sz="2000" dirty="0"/>
              <a:t>Fiscal Year 2022/23 Increase to EO NCC Targets </a:t>
            </a:r>
            <a:endParaRPr lang="en-US" dirty="0"/>
          </a:p>
        </p:txBody>
      </p:sp>
      <p:sp>
        <p:nvSpPr>
          <p:cNvPr id="9" name="TextBox 8">
            <a:extLst>
              <a:ext uri="{FF2B5EF4-FFF2-40B4-BE49-F238E27FC236}">
                <a16:creationId xmlns:a16="http://schemas.microsoft.com/office/drawing/2014/main" id="{52E12EE9-296A-454F-A4F0-69BE60E6B72E}"/>
              </a:ext>
            </a:extLst>
          </p:cNvPr>
          <p:cNvSpPr txBox="1"/>
          <p:nvPr/>
        </p:nvSpPr>
        <p:spPr>
          <a:xfrm>
            <a:off x="2940567" y="4709623"/>
            <a:ext cx="6310864" cy="400110"/>
          </a:xfrm>
          <a:prstGeom prst="rect">
            <a:avLst/>
          </a:prstGeom>
          <a:noFill/>
        </p:spPr>
        <p:txBody>
          <a:bodyPr wrap="square">
            <a:spAutoFit/>
          </a:bodyPr>
          <a:lstStyle/>
          <a:p>
            <a:pPr algn="ctr"/>
            <a:r>
              <a:rPr lang="en-US" sz="2000" dirty="0"/>
              <a:t>Fiscal Year 2022/23 Supplemental EO NCC Requests</a:t>
            </a:r>
            <a:endParaRPr lang="en-US" dirty="0"/>
          </a:p>
        </p:txBody>
      </p:sp>
    </p:spTree>
    <p:extLst>
      <p:ext uri="{BB962C8B-B14F-4D97-AF65-F5344CB8AC3E}">
        <p14:creationId xmlns:p14="http://schemas.microsoft.com/office/powerpoint/2010/main" val="33484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Board Action</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92672" y="944728"/>
            <a:ext cx="11065927" cy="5400599"/>
          </a:xfrm>
        </p:spPr>
        <p:txBody>
          <a:bodyPr/>
          <a:lstStyle/>
          <a:p>
            <a:r>
              <a:rPr lang="en-US" sz="3200" dirty="0"/>
              <a:t>Government Code section 29063:</a:t>
            </a:r>
          </a:p>
          <a:p>
            <a:endParaRPr lang="en-US" sz="1050" dirty="0"/>
          </a:p>
          <a:p>
            <a:pPr marL="587499" lvl="2" indent="-457200">
              <a:buFont typeface="Arial" panose="020B0604020202020204" pitchFamily="34" charset="0"/>
              <a:buChar char="•"/>
            </a:pPr>
            <a:r>
              <a:rPr lang="en-US" sz="2800" dirty="0"/>
              <a:t>Must adopt the recommended budget by June 30</a:t>
            </a:r>
            <a:r>
              <a:rPr lang="en-US" sz="2800" baseline="30000" dirty="0"/>
              <a:t>th</a:t>
            </a:r>
          </a:p>
          <a:p>
            <a:pPr marL="587499" lvl="2" indent="-457200">
              <a:buFont typeface="Arial" panose="020B0604020202020204" pitchFamily="34" charset="0"/>
              <a:buChar char="•"/>
            </a:pPr>
            <a:endParaRPr lang="en-US" sz="2800" dirty="0"/>
          </a:p>
          <a:p>
            <a:pPr marL="587499" lvl="2" indent="-457200">
              <a:buFont typeface="Arial" panose="020B0604020202020204" pitchFamily="34" charset="0"/>
              <a:buChar char="•"/>
            </a:pPr>
            <a:r>
              <a:rPr lang="en-US" sz="2800" dirty="0"/>
              <a:t>May make revisions to recommended budget until budget adopted</a:t>
            </a:r>
          </a:p>
          <a:p>
            <a:pPr marL="992111" lvl="5" indent="-457200">
              <a:buFont typeface="Arial" panose="020B0604020202020204" pitchFamily="34" charset="0"/>
              <a:buChar char="•"/>
            </a:pPr>
            <a:r>
              <a:rPr lang="en-US" sz="2400" u="sng" dirty="0"/>
              <a:t>But</a:t>
            </a:r>
            <a:r>
              <a:rPr lang="en-US" sz="2400" dirty="0"/>
              <a:t> … a revision to the recommended budget after the start of the public hearing shall be made only if: </a:t>
            </a:r>
          </a:p>
          <a:p>
            <a:pPr marL="1403580" lvl="8" indent="-457200">
              <a:buAutoNum type="arabicParenR"/>
            </a:pPr>
            <a:r>
              <a:rPr lang="en-US" sz="2400" dirty="0"/>
              <a:t>the revision is in writing, and </a:t>
            </a:r>
          </a:p>
          <a:p>
            <a:pPr marL="1403580" lvl="8" indent="-457200">
              <a:buAutoNum type="arabicParenR"/>
            </a:pPr>
            <a:r>
              <a:rPr lang="en-US" sz="2400" dirty="0"/>
              <a:t>filed with the Clerk of the Board prior to the close of the hearing</a:t>
            </a:r>
          </a:p>
          <a:p>
            <a:pPr lvl="8" indent="0">
              <a:buNone/>
            </a:pPr>
            <a:endParaRPr lang="en-US" sz="2400" dirty="0"/>
          </a:p>
          <a:p>
            <a:pPr marL="992111" lvl="5" indent="-457200">
              <a:buFont typeface="Arial" panose="020B0604020202020204" pitchFamily="34" charset="0"/>
              <a:buChar char="•"/>
            </a:pPr>
            <a:r>
              <a:rPr lang="en-US" sz="2400" dirty="0"/>
              <a:t>Otherwise, a  revision requires a four-fifths vote of the Board after the close of the hearing</a:t>
            </a:r>
          </a:p>
          <a:p>
            <a:pPr lvl="5" indent="0">
              <a:buNone/>
            </a:pPr>
            <a:r>
              <a:rPr lang="en-US" sz="2400" dirty="0"/>
              <a:t>		</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39657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The Big Picture</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8257960" y="1410742"/>
            <a:ext cx="3581400" cy="4471218"/>
          </a:xfrm>
          <a:solidFill>
            <a:schemeClr val="bg1">
              <a:lumMod val="85000"/>
            </a:schemeClr>
          </a:solidFill>
        </p:spPr>
        <p:txBody>
          <a:bodyPr/>
          <a:lstStyle/>
          <a:p>
            <a:pPr lvl="2" indent="0">
              <a:buNone/>
            </a:pPr>
            <a:r>
              <a:rPr lang="en-US" sz="1800" b="1" dirty="0"/>
              <a:t>Expenditures by Function:</a:t>
            </a:r>
          </a:p>
          <a:p>
            <a:pPr lvl="2" indent="0">
              <a:buNone/>
            </a:pPr>
            <a:endParaRPr lang="en-US" sz="800" b="1" u="sng" dirty="0"/>
          </a:p>
          <a:p>
            <a:pPr lvl="2" indent="0">
              <a:buNone/>
            </a:pPr>
            <a:r>
              <a:rPr lang="en-US" sz="1200" b="1" u="sng" dirty="0"/>
              <a:t>Health &amp; Hospital Services:</a:t>
            </a:r>
          </a:p>
          <a:p>
            <a:pPr lvl="2" indent="0">
              <a:buNone/>
            </a:pPr>
            <a:r>
              <a:rPr lang="en-US" sz="1200" dirty="0"/>
              <a:t>$1.9 billion</a:t>
            </a:r>
          </a:p>
          <a:p>
            <a:pPr lvl="2" indent="0">
              <a:buNone/>
            </a:pPr>
            <a:r>
              <a:rPr lang="en-US" sz="1200" dirty="0"/>
              <a:t>12.2% increase year over year</a:t>
            </a:r>
          </a:p>
          <a:p>
            <a:pPr lvl="2" indent="0">
              <a:buNone/>
            </a:pPr>
            <a:endParaRPr lang="en-US" sz="800" dirty="0"/>
          </a:p>
          <a:p>
            <a:pPr lvl="2" indent="0">
              <a:buNone/>
            </a:pPr>
            <a:r>
              <a:rPr lang="en-US" sz="1200" b="1" u="sng" dirty="0"/>
              <a:t>Public Safety:</a:t>
            </a:r>
          </a:p>
          <a:p>
            <a:pPr lvl="2" indent="0">
              <a:buNone/>
            </a:pPr>
            <a:r>
              <a:rPr lang="en-US" sz="1200" dirty="0"/>
              <a:t>$1.8 billion</a:t>
            </a:r>
          </a:p>
          <a:p>
            <a:pPr lvl="2" indent="0">
              <a:buNone/>
            </a:pPr>
            <a:r>
              <a:rPr lang="en-US" sz="1200" dirty="0"/>
              <a:t>7.3% increase year over year</a:t>
            </a:r>
          </a:p>
          <a:p>
            <a:pPr lvl="2" indent="0">
              <a:buNone/>
            </a:pPr>
            <a:endParaRPr lang="en-US" sz="800" dirty="0"/>
          </a:p>
          <a:p>
            <a:pPr lvl="2" indent="0">
              <a:buNone/>
            </a:pPr>
            <a:r>
              <a:rPr lang="en-US" sz="1200" b="1" u="sng" dirty="0"/>
              <a:t>Human Services:</a:t>
            </a:r>
          </a:p>
          <a:p>
            <a:pPr lvl="2" indent="0">
              <a:buNone/>
            </a:pPr>
            <a:r>
              <a:rPr lang="en-US" sz="1200" dirty="0"/>
              <a:t>$1.6 billion</a:t>
            </a:r>
          </a:p>
          <a:p>
            <a:pPr lvl="2" indent="0">
              <a:buNone/>
            </a:pPr>
            <a:r>
              <a:rPr lang="en-US" sz="1200" dirty="0"/>
              <a:t>6.1% increase year over year</a:t>
            </a:r>
          </a:p>
          <a:p>
            <a:pPr lvl="2" indent="0">
              <a:buNone/>
            </a:pPr>
            <a:endParaRPr lang="en-US" sz="800" dirty="0"/>
          </a:p>
          <a:p>
            <a:pPr lvl="2" indent="0">
              <a:buNone/>
            </a:pPr>
            <a:r>
              <a:rPr lang="en-US" sz="1200" b="1" u="sng" dirty="0"/>
              <a:t>Public Works &amp; Community Services:</a:t>
            </a:r>
          </a:p>
          <a:p>
            <a:pPr lvl="2" indent="0">
              <a:buNone/>
            </a:pPr>
            <a:r>
              <a:rPr lang="en-US" sz="1200" dirty="0"/>
              <a:t>$785 million </a:t>
            </a:r>
          </a:p>
          <a:p>
            <a:pPr lvl="2" indent="0">
              <a:buNone/>
            </a:pPr>
            <a:r>
              <a:rPr lang="en-US" sz="1200" dirty="0"/>
              <a:t>9.8% increase year over year</a:t>
            </a:r>
          </a:p>
          <a:p>
            <a:pPr lvl="2" indent="0">
              <a:buNone/>
            </a:pPr>
            <a:endParaRPr lang="en-US" sz="800" dirty="0"/>
          </a:p>
          <a:p>
            <a:pPr lvl="2" indent="0">
              <a:buNone/>
            </a:pPr>
            <a:r>
              <a:rPr lang="en-US" sz="1200" b="1" u="sng" dirty="0"/>
              <a:t>Finance &amp; Government Services: </a:t>
            </a:r>
          </a:p>
          <a:p>
            <a:pPr lvl="2" indent="0">
              <a:buNone/>
            </a:pPr>
            <a:r>
              <a:rPr lang="en-US" sz="1200" dirty="0"/>
              <a:t>$594 million</a:t>
            </a:r>
          </a:p>
          <a:p>
            <a:pPr lvl="2" indent="0">
              <a:buNone/>
            </a:pPr>
            <a:r>
              <a:rPr lang="en-US" sz="1200" dirty="0"/>
              <a:t>8.3 % increase year over year</a:t>
            </a:r>
          </a:p>
          <a:p>
            <a:pPr lvl="2" indent="0">
              <a:buNone/>
            </a:pPr>
            <a:endParaRPr lang="en-US" sz="1200" b="1" u="sng"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
        <p:nvSpPr>
          <p:cNvPr id="10" name="TextBox 9">
            <a:extLst>
              <a:ext uri="{FF2B5EF4-FFF2-40B4-BE49-F238E27FC236}">
                <a16:creationId xmlns:a16="http://schemas.microsoft.com/office/drawing/2014/main" id="{845CDBF0-B993-4EF5-84CF-AE04FCF554A8}"/>
              </a:ext>
            </a:extLst>
          </p:cNvPr>
          <p:cNvSpPr txBox="1"/>
          <p:nvPr/>
        </p:nvSpPr>
        <p:spPr>
          <a:xfrm>
            <a:off x="2543594" y="752793"/>
            <a:ext cx="7104812" cy="682278"/>
          </a:xfrm>
          <a:prstGeom prst="rect">
            <a:avLst/>
          </a:prstGeom>
          <a:noFill/>
        </p:spPr>
        <p:txBody>
          <a:bodyPr wrap="square" lIns="54000" tIns="54000" rIns="54000" bIns="54000" rtlCol="0">
            <a:noAutofit/>
          </a:bodyPr>
          <a:lstStyle/>
          <a:p>
            <a:pPr algn="ctr"/>
            <a:r>
              <a:rPr lang="en-US" sz="4000" b="1" dirty="0">
                <a:solidFill>
                  <a:srgbClr val="0B187F"/>
                </a:solidFill>
                <a:latin typeface="Arial" pitchFamily="34" charset="0"/>
                <a:cs typeface="Arial" pitchFamily="34" charset="0"/>
              </a:rPr>
              <a:t>$7.5 billion in Appropriations</a:t>
            </a:r>
          </a:p>
        </p:txBody>
      </p:sp>
      <p:pic>
        <p:nvPicPr>
          <p:cNvPr id="4" name="Picture 3">
            <a:extLst>
              <a:ext uri="{FF2B5EF4-FFF2-40B4-BE49-F238E27FC236}">
                <a16:creationId xmlns:a16="http://schemas.microsoft.com/office/drawing/2014/main" id="{E71413AE-E2A9-495F-A653-B16C3CDED4E1}"/>
              </a:ext>
            </a:extLst>
          </p:cNvPr>
          <p:cNvPicPr>
            <a:picLocks noChangeAspect="1"/>
          </p:cNvPicPr>
          <p:nvPr/>
        </p:nvPicPr>
        <p:blipFill>
          <a:blip r:embed="rId4"/>
          <a:stretch>
            <a:fillRect/>
          </a:stretch>
        </p:blipFill>
        <p:spPr>
          <a:xfrm>
            <a:off x="591388" y="1656379"/>
            <a:ext cx="7614564" cy="4316342"/>
          </a:xfrm>
          <a:prstGeom prst="rect">
            <a:avLst/>
          </a:prstGeom>
        </p:spPr>
      </p:pic>
    </p:spTree>
    <p:extLst>
      <p:ext uri="{BB962C8B-B14F-4D97-AF65-F5344CB8AC3E}">
        <p14:creationId xmlns:p14="http://schemas.microsoft.com/office/powerpoint/2010/main" val="309159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Ongoing Budget Strategies</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85477" y="943404"/>
            <a:ext cx="11530323" cy="5400599"/>
          </a:xfrm>
        </p:spPr>
        <p:txBody>
          <a:bodyPr/>
          <a:lstStyle/>
          <a:p>
            <a:pPr marL="644649" lvl="2" indent="-514350">
              <a:lnSpc>
                <a:spcPct val="200000"/>
              </a:lnSpc>
              <a:spcBef>
                <a:spcPts val="0"/>
              </a:spcBef>
              <a:buAutoNum type="arabicParenR"/>
            </a:pPr>
            <a:r>
              <a:rPr lang="en-US" sz="2800" dirty="0"/>
              <a:t>Reduce structural deficit</a:t>
            </a:r>
          </a:p>
          <a:p>
            <a:pPr marL="644649" lvl="2" indent="-514350">
              <a:lnSpc>
                <a:spcPct val="200000"/>
              </a:lnSpc>
              <a:spcBef>
                <a:spcPts val="0"/>
              </a:spcBef>
              <a:buAutoNum type="arabicParenR"/>
            </a:pPr>
            <a:r>
              <a:rPr lang="en-US" sz="2800" dirty="0"/>
              <a:t>Maintain healthy general fund reserve</a:t>
            </a:r>
          </a:p>
          <a:p>
            <a:pPr marL="644649" lvl="2" indent="-514350">
              <a:lnSpc>
                <a:spcPct val="200000"/>
              </a:lnSpc>
              <a:spcBef>
                <a:spcPts val="0"/>
              </a:spcBef>
              <a:buAutoNum type="arabicParenR"/>
            </a:pPr>
            <a:r>
              <a:rPr lang="en-US" sz="2800" dirty="0"/>
              <a:t>Minimize impacts to services</a:t>
            </a:r>
          </a:p>
          <a:p>
            <a:pPr marL="644649" lvl="2" indent="-514350">
              <a:spcBef>
                <a:spcPts val="0"/>
              </a:spcBef>
              <a:buAutoNum type="arabicParenR"/>
            </a:pPr>
            <a:endParaRPr lang="en-US" sz="1800" dirty="0"/>
          </a:p>
          <a:p>
            <a:pPr marL="644649" lvl="2" indent="-514350">
              <a:spcBef>
                <a:spcPts val="0"/>
              </a:spcBef>
              <a:buAutoNum type="arabicParenR"/>
            </a:pPr>
            <a:r>
              <a:rPr lang="en-US" sz="2800" dirty="0"/>
              <a:t>Continue robust pandemic response and recovery efforts,                but don’t rely on one-time revenue for ongoing expenses</a:t>
            </a:r>
          </a:p>
          <a:p>
            <a:pPr marL="644649" lvl="2" indent="-514350">
              <a:lnSpc>
                <a:spcPct val="200000"/>
              </a:lnSpc>
              <a:spcBef>
                <a:spcPts val="0"/>
              </a:spcBef>
              <a:buAutoNum type="arabicParenR"/>
            </a:pPr>
            <a:r>
              <a:rPr lang="en-US" sz="2800" dirty="0"/>
              <a:t>Create augmentation fund to support priorities and policy decisions</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610600" y="6544825"/>
            <a:ext cx="28575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28121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Ongoing Budget Strategies</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85477" y="943404"/>
            <a:ext cx="11530323" cy="5400599"/>
          </a:xfrm>
        </p:spPr>
        <p:txBody>
          <a:bodyPr/>
          <a:lstStyle/>
          <a:p>
            <a:pPr marL="644649" lvl="2" indent="-514350">
              <a:lnSpc>
                <a:spcPct val="200000"/>
              </a:lnSpc>
              <a:spcBef>
                <a:spcPts val="0"/>
              </a:spcBef>
              <a:buFont typeface="+mj-lt"/>
              <a:buAutoNum type="arabicParenR" startAt="6"/>
            </a:pPr>
            <a:r>
              <a:rPr lang="en-US" sz="2800" dirty="0"/>
              <a:t>Work to balance internal support needs with costs</a:t>
            </a:r>
          </a:p>
          <a:p>
            <a:pPr marL="644649" lvl="2" indent="-514350">
              <a:lnSpc>
                <a:spcPct val="200000"/>
              </a:lnSpc>
              <a:spcBef>
                <a:spcPts val="0"/>
              </a:spcBef>
              <a:buAutoNum type="arabicParenR" startAt="6"/>
            </a:pPr>
            <a:r>
              <a:rPr lang="en-US" sz="2800" dirty="0"/>
              <a:t>Establish greater employee position control</a:t>
            </a:r>
          </a:p>
          <a:p>
            <a:pPr marL="644649" lvl="2" indent="-514350">
              <a:lnSpc>
                <a:spcPct val="200000"/>
              </a:lnSpc>
              <a:spcBef>
                <a:spcPts val="0"/>
              </a:spcBef>
              <a:buAutoNum type="arabicParenR" startAt="6"/>
            </a:pPr>
            <a:r>
              <a:rPr lang="en-US" sz="2800" dirty="0"/>
              <a:t>Look for efficiencies and innovation in service delivery</a:t>
            </a:r>
          </a:p>
          <a:p>
            <a:pPr marL="644649" lvl="2" indent="-514350">
              <a:lnSpc>
                <a:spcPct val="200000"/>
              </a:lnSpc>
              <a:spcBef>
                <a:spcPts val="0"/>
              </a:spcBef>
              <a:buAutoNum type="arabicParenR" startAt="6"/>
            </a:pPr>
            <a:r>
              <a:rPr lang="en-US" sz="2800" dirty="0"/>
              <a:t>Create a countywide performance unit and report progress</a:t>
            </a:r>
          </a:p>
          <a:p>
            <a:pPr marL="644649" lvl="2" indent="-514350">
              <a:lnSpc>
                <a:spcPct val="200000"/>
              </a:lnSpc>
              <a:spcBef>
                <a:spcPts val="0"/>
              </a:spcBef>
              <a:buAutoNum type="arabicParenR" startAt="6"/>
            </a:pPr>
            <a:r>
              <a:rPr lang="en-US" sz="2800" dirty="0"/>
              <a:t> Generally, keep FY22/23 general fund allocations at FY21/22 levels, </a:t>
            </a:r>
          </a:p>
          <a:p>
            <a:pPr lvl="2" indent="0">
              <a:spcBef>
                <a:spcPts val="0"/>
              </a:spcBef>
              <a:spcAft>
                <a:spcPts val="600"/>
              </a:spcAft>
              <a:buNone/>
            </a:pPr>
            <a:r>
              <a:rPr lang="en-US" sz="2800" dirty="0"/>
              <a:t>	   with departments absorbing labor and pension cost increases</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610600" y="6544825"/>
            <a:ext cx="28575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426282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Recommended Budget (in millions)</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p:txBody>
          <a:bodyPr/>
          <a:lstStyle/>
          <a:p>
            <a:pPr lvl="5" indent="0">
              <a:buNone/>
            </a:pPr>
            <a:endParaRPr lang="en-US" sz="3600" dirty="0">
              <a:solidFill>
                <a:schemeClr val="tx1"/>
              </a:solidFill>
            </a:endParaRPr>
          </a:p>
          <a:p>
            <a:endParaRPr lang="en-US" sz="3600" dirty="0">
              <a:solidFill>
                <a:schemeClr val="tx1"/>
              </a:solidFill>
            </a:endParaRP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229600" y="6544825"/>
            <a:ext cx="32385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graphicFrame>
        <p:nvGraphicFramePr>
          <p:cNvPr id="7" name="Table 6">
            <a:extLst>
              <a:ext uri="{FF2B5EF4-FFF2-40B4-BE49-F238E27FC236}">
                <a16:creationId xmlns:a16="http://schemas.microsoft.com/office/drawing/2014/main" id="{316A570E-B86E-4D13-AD56-43F432E018D1}"/>
              </a:ext>
            </a:extLst>
          </p:cNvPr>
          <p:cNvGraphicFramePr>
            <a:graphicFrameLocks noGrp="1"/>
          </p:cNvGraphicFramePr>
          <p:nvPr>
            <p:extLst>
              <p:ext uri="{D42A27DB-BD31-4B8C-83A1-F6EECF244321}">
                <p14:modId xmlns:p14="http://schemas.microsoft.com/office/powerpoint/2010/main" val="1385084485"/>
              </p:ext>
            </p:extLst>
          </p:nvPr>
        </p:nvGraphicFramePr>
        <p:xfrm>
          <a:off x="638594" y="1180169"/>
          <a:ext cx="10914812" cy="4497662"/>
        </p:xfrm>
        <a:graphic>
          <a:graphicData uri="http://schemas.openxmlformats.org/drawingml/2006/table">
            <a:tbl>
              <a:tblPr firstRow="1" firstCol="1" bandRow="1"/>
              <a:tblGrid>
                <a:gridCol w="8478017">
                  <a:extLst>
                    <a:ext uri="{9D8B030D-6E8A-4147-A177-3AD203B41FA5}">
                      <a16:colId xmlns:a16="http://schemas.microsoft.com/office/drawing/2014/main" val="1559927238"/>
                    </a:ext>
                  </a:extLst>
                </a:gridCol>
                <a:gridCol w="2436795">
                  <a:extLst>
                    <a:ext uri="{9D8B030D-6E8A-4147-A177-3AD203B41FA5}">
                      <a16:colId xmlns:a16="http://schemas.microsoft.com/office/drawing/2014/main" val="254581270"/>
                    </a:ext>
                  </a:extLst>
                </a:gridCol>
              </a:tblGrid>
              <a:tr h="381000">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2000" u="sng" dirty="0">
                          <a:effectLst/>
                          <a:latin typeface="Arial" panose="020B0604020202020204" pitchFamily="34" charset="0"/>
                          <a:cs typeface="Arial" panose="020B0604020202020204" pitchFamily="34" charset="0"/>
                        </a:rPr>
                        <a:t>Recommended</a:t>
                      </a:r>
                      <a:endParaRPr lang="en-US" sz="1800" u="sng" dirty="0">
                        <a:effectLst/>
                        <a:latin typeface="Arial" panose="020B060402020202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2527568"/>
                  </a:ext>
                </a:extLst>
              </a:tr>
              <a:tr h="608580">
                <a:tc>
                  <a:txBody>
                    <a:bodyPr/>
                    <a:lstStyle/>
                    <a:p>
                      <a:pPr marL="0" marR="0">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Beginning FY 22/23 Reserves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368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07761993"/>
                  </a:ext>
                </a:extLst>
              </a:tr>
              <a:tr h="609600">
                <a:tc>
                  <a:txBody>
                    <a:bodyPr/>
                    <a:lstStyle/>
                    <a:p>
                      <a:pPr marL="0" marR="0">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Discretionary Revenue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1801085"/>
                  </a:ext>
                </a:extLst>
              </a:tr>
              <a:tr h="582045">
                <a:tc>
                  <a:txBody>
                    <a:bodyPr/>
                    <a:lstStyle/>
                    <a:p>
                      <a:pPr marL="0" marR="0">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Discretionary Expenses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1,013</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19999705"/>
                  </a:ext>
                </a:extLst>
              </a:tr>
              <a:tr h="759075">
                <a:tc>
                  <a:txBody>
                    <a:bodyPr/>
                    <a:lstStyle/>
                    <a:p>
                      <a:pPr marL="0" marR="0" indent="0">
                        <a:spcBef>
                          <a:spcPts val="0"/>
                        </a:spcBef>
                        <a:spcAft>
                          <a:spcPts val="0"/>
                        </a:spcAft>
                        <a:buFont typeface="Arial" panose="020B0604020202020204" pitchFamily="34" charset="0"/>
                        <a:buNone/>
                      </a:pPr>
                      <a:r>
                        <a:rPr lang="en-US" sz="2000" dirty="0">
                          <a:effectLst/>
                          <a:latin typeface="Arial" panose="020B0604020202020204" pitchFamily="34" charset="0"/>
                          <a:ea typeface="Calibri" panose="020F0502020204030204" pitchFamily="34" charset="0"/>
                          <a:cs typeface="Arial" panose="020B0604020202020204" pitchFamily="34" charset="0"/>
                        </a:rPr>
                        <a:t>     Includes: </a:t>
                      </a:r>
                    </a:p>
                    <a:p>
                      <a:pPr marL="0" marR="0" indent="0">
                        <a:spcBef>
                          <a:spcPts val="0"/>
                        </a:spcBef>
                        <a:spcAft>
                          <a:spcPts val="0"/>
                        </a:spcAft>
                        <a:buFont typeface="Arial" panose="020B0604020202020204" pitchFamily="34" charset="0"/>
                        <a:buNone/>
                      </a:pPr>
                      <a:r>
                        <a:rPr lang="en-US" sz="2000" dirty="0">
                          <a:effectLst/>
                          <a:latin typeface="Arial" panose="020B0604020202020204" pitchFamily="34" charset="0"/>
                          <a:ea typeface="Calibri" panose="020F0502020204030204" pitchFamily="34" charset="0"/>
                          <a:cs typeface="Arial" panose="020B0604020202020204" pitchFamily="34" charset="0"/>
                        </a:rPr>
                        <a:t>          $19.7 million for the Augmentation Fund</a:t>
                      </a:r>
                    </a:p>
                    <a:p>
                      <a:pPr marL="0" marR="0" indent="0">
                        <a:spcBef>
                          <a:spcPts val="0"/>
                        </a:spcBef>
                        <a:spcAft>
                          <a:spcPts val="0"/>
                        </a:spcAft>
                        <a:buFont typeface="Arial" panose="020B0604020202020204" pitchFamily="34" charset="0"/>
                        <a:buNone/>
                      </a:pPr>
                      <a:r>
                        <a:rPr lang="en-US" sz="2000" dirty="0">
                          <a:effectLst/>
                          <a:latin typeface="Arial" panose="020B0604020202020204" pitchFamily="34" charset="0"/>
                          <a:ea typeface="Calibri" panose="020F0502020204030204" pitchFamily="34" charset="0"/>
                          <a:cs typeface="Arial" panose="020B0604020202020204" pitchFamily="34" charset="0"/>
                        </a:rPr>
                        <a:t>          $5 million for the Unincorporated Communities Initiative</a:t>
                      </a:r>
                    </a:p>
                    <a:p>
                      <a:pPr marL="0" marR="0" indent="0">
                        <a:spcBef>
                          <a:spcPts val="0"/>
                        </a:spcBef>
                        <a:spcAft>
                          <a:spcPts val="0"/>
                        </a:spcAft>
                        <a:buFont typeface="Arial" panose="020B0604020202020204" pitchFamily="34" charset="0"/>
                        <a:buNone/>
                      </a:pPr>
                      <a:r>
                        <a:rPr lang="en-US" sz="2000" dirty="0">
                          <a:effectLst/>
                          <a:latin typeface="Arial" panose="020B0604020202020204" pitchFamily="34" charset="0"/>
                          <a:ea typeface="Calibri" panose="020F0502020204030204" pitchFamily="34" charset="0"/>
                          <a:cs typeface="Arial" panose="020B0604020202020204" pitchFamily="34" charset="0"/>
                        </a:rPr>
                        <a:t>          $20 million for Contingency</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26771784"/>
                  </a:ext>
                </a:extLst>
              </a:tr>
              <a:tr h="536325">
                <a:tc>
                  <a:txBody>
                    <a:bodyPr/>
                    <a:lstStyle/>
                    <a:p>
                      <a:pPr marL="0" marR="0">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 Deficit from Operations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27127544"/>
                  </a:ext>
                </a:extLst>
              </a:tr>
              <a:tr h="560912">
                <a:tc>
                  <a:txBody>
                    <a:bodyPr/>
                    <a:lstStyle/>
                    <a:p>
                      <a:pPr marL="0" marR="0">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Ending FY 22/23 Reserves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368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70056541"/>
                  </a:ext>
                </a:extLst>
              </a:tr>
            </a:tbl>
          </a:graphicData>
        </a:graphic>
      </p:graphicFrame>
    </p:spTree>
    <p:extLst>
      <p:ext uri="{BB962C8B-B14F-4D97-AF65-F5344CB8AC3E}">
        <p14:creationId xmlns:p14="http://schemas.microsoft.com/office/powerpoint/2010/main" val="111236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Discretionary General Fund: Highlighted Increases to Departments</a:t>
            </a:r>
            <a:endParaRPr lang="en-US" sz="2800" dirty="0"/>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Fiscal Year 2022/23 Recommended Budget Preview (May 2, 2022)</a:t>
            </a:r>
          </a:p>
        </p:txBody>
      </p:sp>
      <p:graphicFrame>
        <p:nvGraphicFramePr>
          <p:cNvPr id="7" name="Table 7">
            <a:extLst>
              <a:ext uri="{FF2B5EF4-FFF2-40B4-BE49-F238E27FC236}">
                <a16:creationId xmlns:a16="http://schemas.microsoft.com/office/drawing/2014/main" id="{88449A4E-9F63-4DF2-A51F-5A29AE526B28}"/>
              </a:ext>
            </a:extLst>
          </p:cNvPr>
          <p:cNvGraphicFramePr>
            <a:graphicFrameLocks noGrp="1"/>
          </p:cNvGraphicFramePr>
          <p:nvPr>
            <p:extLst>
              <p:ext uri="{D42A27DB-BD31-4B8C-83A1-F6EECF244321}">
                <p14:modId xmlns:p14="http://schemas.microsoft.com/office/powerpoint/2010/main" val="3369781948"/>
              </p:ext>
            </p:extLst>
          </p:nvPr>
        </p:nvGraphicFramePr>
        <p:xfrm>
          <a:off x="591389" y="1006251"/>
          <a:ext cx="11009223" cy="5274906"/>
        </p:xfrm>
        <a:graphic>
          <a:graphicData uri="http://schemas.openxmlformats.org/drawingml/2006/table">
            <a:tbl>
              <a:tblPr firstRow="1" bandRow="1">
                <a:tableStyleId>{5C22544A-7EE6-4342-B048-85BDC9FD1C3A}</a:tableStyleId>
              </a:tblPr>
              <a:tblGrid>
                <a:gridCol w="2913811">
                  <a:extLst>
                    <a:ext uri="{9D8B030D-6E8A-4147-A177-3AD203B41FA5}">
                      <a16:colId xmlns:a16="http://schemas.microsoft.com/office/drawing/2014/main" val="2427023301"/>
                    </a:ext>
                  </a:extLst>
                </a:gridCol>
                <a:gridCol w="1600200">
                  <a:extLst>
                    <a:ext uri="{9D8B030D-6E8A-4147-A177-3AD203B41FA5}">
                      <a16:colId xmlns:a16="http://schemas.microsoft.com/office/drawing/2014/main" val="3544686460"/>
                    </a:ext>
                  </a:extLst>
                </a:gridCol>
                <a:gridCol w="6495212">
                  <a:extLst>
                    <a:ext uri="{9D8B030D-6E8A-4147-A177-3AD203B41FA5}">
                      <a16:colId xmlns:a16="http://schemas.microsoft.com/office/drawing/2014/main" val="3957959705"/>
                    </a:ext>
                  </a:extLst>
                </a:gridCol>
              </a:tblGrid>
              <a:tr h="0">
                <a:tc>
                  <a:txBody>
                    <a:bodyPr/>
                    <a:lstStyle/>
                    <a:p>
                      <a:pPr algn="ctr"/>
                      <a:r>
                        <a:rPr lang="en-US" sz="1100" dirty="0"/>
                        <a:t>Department</a:t>
                      </a:r>
                    </a:p>
                  </a:txBody>
                  <a:tcPr>
                    <a:solidFill>
                      <a:schemeClr val="accent1"/>
                    </a:solidFill>
                  </a:tcPr>
                </a:tc>
                <a:tc>
                  <a:txBody>
                    <a:bodyPr/>
                    <a:lstStyle/>
                    <a:p>
                      <a:pPr algn="ctr"/>
                      <a:r>
                        <a:rPr lang="en-US" sz="1100" dirty="0"/>
                        <a:t>Increase</a:t>
                      </a:r>
                    </a:p>
                  </a:txBody>
                  <a:tcPr/>
                </a:tc>
                <a:tc>
                  <a:txBody>
                    <a:bodyPr/>
                    <a:lstStyle/>
                    <a:p>
                      <a:pPr algn="ctr"/>
                      <a:r>
                        <a:rPr lang="en-US" sz="1100" dirty="0"/>
                        <a:t>Reason</a:t>
                      </a:r>
                    </a:p>
                  </a:txBody>
                  <a:tcPr/>
                </a:tc>
                <a:extLst>
                  <a:ext uri="{0D108BD9-81ED-4DB2-BD59-A6C34878D82A}">
                    <a16:rowId xmlns:a16="http://schemas.microsoft.com/office/drawing/2014/main" val="1252491234"/>
                  </a:ext>
                </a:extLst>
              </a:tr>
              <a:tr h="274320">
                <a:tc>
                  <a:txBody>
                    <a:bodyPr/>
                    <a:lstStyle/>
                    <a:p>
                      <a:r>
                        <a:rPr lang="en-US" sz="1100" b="1" dirty="0"/>
                        <a:t>Agricultural Commissioner</a:t>
                      </a:r>
                    </a:p>
                  </a:txBody>
                  <a:tcPr/>
                </a:tc>
                <a:tc>
                  <a:txBody>
                    <a:bodyPr/>
                    <a:lstStyle/>
                    <a:p>
                      <a:pPr algn="r"/>
                      <a:r>
                        <a:rPr lang="en-US" sz="1100" b="1" dirty="0"/>
                        <a:t>$       224,190</a:t>
                      </a:r>
                    </a:p>
                  </a:txBody>
                  <a:tcPr/>
                </a:tc>
                <a:tc>
                  <a:txBody>
                    <a:bodyPr/>
                    <a:lstStyle/>
                    <a:p>
                      <a:pPr algn="l"/>
                      <a:r>
                        <a:rPr lang="en-US" sz="1100" b="1" dirty="0"/>
                        <a:t>Close funding gap and allow for increased draw down of external funds</a:t>
                      </a:r>
                    </a:p>
                  </a:txBody>
                  <a:tcPr/>
                </a:tc>
                <a:extLst>
                  <a:ext uri="{0D108BD9-81ED-4DB2-BD59-A6C34878D82A}">
                    <a16:rowId xmlns:a16="http://schemas.microsoft.com/office/drawing/2014/main" val="6622437"/>
                  </a:ext>
                </a:extLst>
              </a:tr>
              <a:tr h="214704">
                <a:tc>
                  <a:txBody>
                    <a:bodyPr/>
                    <a:lstStyle/>
                    <a:p>
                      <a:r>
                        <a:rPr lang="en-US" sz="1100" b="1" dirty="0"/>
                        <a:t>Assessor Clerk Recorder</a:t>
                      </a:r>
                    </a:p>
                  </a:txBody>
                  <a:tcPr/>
                </a:tc>
                <a:tc>
                  <a:txBody>
                    <a:bodyPr/>
                    <a:lstStyle/>
                    <a:p>
                      <a:pPr algn="r"/>
                      <a:r>
                        <a:rPr lang="en-US" sz="1100" b="1" dirty="0"/>
                        <a:t>1,500,000</a:t>
                      </a:r>
                    </a:p>
                  </a:txBody>
                  <a:tcPr/>
                </a:tc>
                <a:tc>
                  <a:txBody>
                    <a:bodyPr/>
                    <a:lstStyle/>
                    <a:p>
                      <a:pPr algn="l"/>
                      <a:r>
                        <a:rPr lang="en-US" sz="1100" b="1" dirty="0"/>
                        <a:t>Begin a 5-year plan to balance revenue and expenses</a:t>
                      </a:r>
                    </a:p>
                  </a:txBody>
                  <a:tcPr/>
                </a:tc>
                <a:extLst>
                  <a:ext uri="{0D108BD9-81ED-4DB2-BD59-A6C34878D82A}">
                    <a16:rowId xmlns:a16="http://schemas.microsoft.com/office/drawing/2014/main" val="155199955"/>
                  </a:ext>
                </a:extLst>
              </a:tr>
              <a:tr h="260424">
                <a:tc>
                  <a:txBody>
                    <a:bodyPr/>
                    <a:lstStyle/>
                    <a:p>
                      <a:r>
                        <a:rPr lang="en-US" sz="1100" b="1" dirty="0"/>
                        <a:t>Auditor Controller</a:t>
                      </a:r>
                    </a:p>
                  </a:txBody>
                  <a:tcPr/>
                </a:tc>
                <a:tc>
                  <a:txBody>
                    <a:bodyPr/>
                    <a:lstStyle/>
                    <a:p>
                      <a:pPr algn="r"/>
                      <a:r>
                        <a:rPr lang="en-US" sz="1100" b="1" dirty="0"/>
                        <a:t>886,353</a:t>
                      </a:r>
                    </a:p>
                  </a:txBody>
                  <a:tcPr/>
                </a:tc>
                <a:tc>
                  <a:txBody>
                    <a:bodyPr/>
                    <a:lstStyle/>
                    <a:p>
                      <a:pPr algn="l"/>
                      <a:r>
                        <a:rPr lang="en-US" sz="1100" b="1" dirty="0"/>
                        <a:t>Increase staffing to implement recommendations</a:t>
                      </a:r>
                    </a:p>
                  </a:txBody>
                  <a:tcPr/>
                </a:tc>
                <a:extLst>
                  <a:ext uri="{0D108BD9-81ED-4DB2-BD59-A6C34878D82A}">
                    <a16:rowId xmlns:a16="http://schemas.microsoft.com/office/drawing/2014/main" val="1971205006"/>
                  </a:ext>
                </a:extLst>
              </a:tr>
              <a:tr h="229944">
                <a:tc>
                  <a:txBody>
                    <a:bodyPr/>
                    <a:lstStyle/>
                    <a:p>
                      <a:r>
                        <a:rPr lang="en-US" sz="1100" b="1" dirty="0"/>
                        <a:t>Behavioral Health</a:t>
                      </a:r>
                    </a:p>
                  </a:txBody>
                  <a:tcPr/>
                </a:tc>
                <a:tc>
                  <a:txBody>
                    <a:bodyPr/>
                    <a:lstStyle/>
                    <a:p>
                      <a:pPr algn="r"/>
                      <a:r>
                        <a:rPr lang="en-US" sz="1100" b="1" dirty="0"/>
                        <a:t>113,590</a:t>
                      </a:r>
                    </a:p>
                  </a:txBody>
                  <a:tcPr/>
                </a:tc>
                <a:tc>
                  <a:txBody>
                    <a:bodyPr/>
                    <a:lstStyle/>
                    <a:p>
                      <a:pPr algn="l"/>
                      <a:r>
                        <a:rPr lang="en-US" sz="1100" b="1" dirty="0"/>
                        <a:t>Funding to balance salary and benefits increases</a:t>
                      </a:r>
                    </a:p>
                  </a:txBody>
                  <a:tcPr/>
                </a:tc>
                <a:extLst>
                  <a:ext uri="{0D108BD9-81ED-4DB2-BD59-A6C34878D82A}">
                    <a16:rowId xmlns:a16="http://schemas.microsoft.com/office/drawing/2014/main" val="686559096"/>
                  </a:ext>
                </a:extLst>
              </a:tr>
              <a:tr h="335280">
                <a:tc>
                  <a:txBody>
                    <a:bodyPr/>
                    <a:lstStyle/>
                    <a:p>
                      <a:r>
                        <a:rPr lang="en-US" sz="1100" b="1" dirty="0"/>
                        <a:t>Clerk of the Board</a:t>
                      </a:r>
                    </a:p>
                  </a:txBody>
                  <a:tcPr/>
                </a:tc>
                <a:tc>
                  <a:txBody>
                    <a:bodyPr/>
                    <a:lstStyle/>
                    <a:p>
                      <a:pPr algn="r"/>
                      <a:r>
                        <a:rPr lang="en-US" sz="1100" b="1" dirty="0"/>
                        <a:t>457,000</a:t>
                      </a:r>
                    </a:p>
                  </a:txBody>
                  <a:tcPr/>
                </a:tc>
                <a:tc>
                  <a:txBody>
                    <a:bodyPr/>
                    <a:lstStyle/>
                    <a:p>
                      <a:pPr algn="l"/>
                      <a:r>
                        <a:rPr lang="en-US" sz="1100" b="1" dirty="0"/>
                        <a:t>New/upgraded management system, digitize records, remodel of Assessment Appeals Board room for virtual hearings, addition of two staff members</a:t>
                      </a:r>
                    </a:p>
                  </a:txBody>
                  <a:tcPr/>
                </a:tc>
                <a:extLst>
                  <a:ext uri="{0D108BD9-81ED-4DB2-BD59-A6C34878D82A}">
                    <a16:rowId xmlns:a16="http://schemas.microsoft.com/office/drawing/2014/main" val="2235367120"/>
                  </a:ext>
                </a:extLst>
              </a:tr>
              <a:tr h="0">
                <a:tc>
                  <a:txBody>
                    <a:bodyPr/>
                    <a:lstStyle/>
                    <a:p>
                      <a:r>
                        <a:rPr lang="en-US" sz="1100" b="1" dirty="0"/>
                        <a:t>DPSS</a:t>
                      </a:r>
                    </a:p>
                  </a:txBody>
                  <a:tcPr/>
                </a:tc>
                <a:tc>
                  <a:txBody>
                    <a:bodyPr/>
                    <a:lstStyle/>
                    <a:p>
                      <a:pPr algn="r"/>
                      <a:r>
                        <a:rPr lang="en-US" sz="1100" b="1" dirty="0"/>
                        <a:t>16,026,789</a:t>
                      </a:r>
                    </a:p>
                  </a:txBody>
                  <a:tcPr/>
                </a:tc>
                <a:tc>
                  <a:txBody>
                    <a:bodyPr/>
                    <a:lstStyle/>
                    <a:p>
                      <a:pPr algn="l"/>
                      <a:r>
                        <a:rPr lang="en-US" sz="1100" b="1" dirty="0"/>
                        <a:t>Expiration of </a:t>
                      </a:r>
                      <a:r>
                        <a:rPr lang="en-US" sz="1100" b="1" dirty="0" err="1"/>
                        <a:t>CalFresh</a:t>
                      </a:r>
                      <a:r>
                        <a:rPr lang="en-US" sz="1100" b="1" dirty="0"/>
                        <a:t> waiver, increase in IHSS maintenance of effort costs, increase to social worker salaries, fund program to house at-risk youth</a:t>
                      </a:r>
                    </a:p>
                  </a:txBody>
                  <a:tcPr/>
                </a:tc>
                <a:extLst>
                  <a:ext uri="{0D108BD9-81ED-4DB2-BD59-A6C34878D82A}">
                    <a16:rowId xmlns:a16="http://schemas.microsoft.com/office/drawing/2014/main" val="929898567"/>
                  </a:ext>
                </a:extLst>
              </a:tr>
              <a:tr h="174849">
                <a:tc>
                  <a:txBody>
                    <a:bodyPr/>
                    <a:lstStyle/>
                    <a:p>
                      <a:r>
                        <a:rPr lang="en-US" sz="1100" b="1" dirty="0"/>
                        <a:t>Fire</a:t>
                      </a:r>
                    </a:p>
                  </a:txBody>
                  <a:tcPr/>
                </a:tc>
                <a:tc>
                  <a:txBody>
                    <a:bodyPr/>
                    <a:lstStyle/>
                    <a:p>
                      <a:pPr algn="r"/>
                      <a:r>
                        <a:rPr lang="en-US" sz="1100" b="1" dirty="0"/>
                        <a:t>2,500,000</a:t>
                      </a:r>
                    </a:p>
                  </a:txBody>
                  <a:tcPr/>
                </a:tc>
                <a:tc>
                  <a:txBody>
                    <a:bodyPr/>
                    <a:lstStyle/>
                    <a:p>
                      <a:pPr algn="l"/>
                      <a:r>
                        <a:rPr lang="en-US" sz="1100" b="1" dirty="0"/>
                        <a:t>Extend approved funding for surge staffing into new fiscal year </a:t>
                      </a:r>
                    </a:p>
                  </a:txBody>
                  <a:tcPr/>
                </a:tc>
                <a:extLst>
                  <a:ext uri="{0D108BD9-81ED-4DB2-BD59-A6C34878D82A}">
                    <a16:rowId xmlns:a16="http://schemas.microsoft.com/office/drawing/2014/main" val="182934578"/>
                  </a:ext>
                </a:extLst>
              </a:tr>
              <a:tr h="229944">
                <a:tc>
                  <a:txBody>
                    <a:bodyPr/>
                    <a:lstStyle/>
                    <a:p>
                      <a:r>
                        <a:rPr lang="en-US" sz="1100" b="1" dirty="0"/>
                        <a:t>Housing &amp; Workforce Solutions</a:t>
                      </a:r>
                    </a:p>
                  </a:txBody>
                  <a:tcPr/>
                </a:tc>
                <a:tc>
                  <a:txBody>
                    <a:bodyPr/>
                    <a:lstStyle/>
                    <a:p>
                      <a:pPr algn="r"/>
                      <a:r>
                        <a:rPr lang="en-US" sz="1100" b="1" dirty="0"/>
                        <a:t>250,000</a:t>
                      </a:r>
                    </a:p>
                  </a:txBody>
                  <a:tcPr/>
                </a:tc>
                <a:tc>
                  <a:txBody>
                    <a:bodyPr/>
                    <a:lstStyle/>
                    <a:p>
                      <a:pPr algn="l"/>
                      <a:r>
                        <a:rPr lang="en-US" sz="1100" b="1" dirty="0"/>
                        <a:t>Fund new position for homelessness response coordination</a:t>
                      </a:r>
                    </a:p>
                  </a:txBody>
                  <a:tcPr/>
                </a:tc>
                <a:extLst>
                  <a:ext uri="{0D108BD9-81ED-4DB2-BD59-A6C34878D82A}">
                    <a16:rowId xmlns:a16="http://schemas.microsoft.com/office/drawing/2014/main" val="3015733279"/>
                  </a:ext>
                </a:extLst>
              </a:tr>
              <a:tr h="252393">
                <a:tc>
                  <a:txBody>
                    <a:bodyPr/>
                    <a:lstStyle/>
                    <a:p>
                      <a:r>
                        <a:rPr lang="en-US" sz="1100" b="1" dirty="0"/>
                        <a:t>Office of Economic Development</a:t>
                      </a:r>
                    </a:p>
                  </a:txBody>
                  <a:tcPr/>
                </a:tc>
                <a:tc>
                  <a:txBody>
                    <a:bodyPr/>
                    <a:lstStyle/>
                    <a:p>
                      <a:pPr algn="r"/>
                      <a:r>
                        <a:rPr lang="en-US" sz="1100" b="1" dirty="0"/>
                        <a:t>435,711</a:t>
                      </a:r>
                    </a:p>
                  </a:txBody>
                  <a:tcPr/>
                </a:tc>
                <a:tc>
                  <a:txBody>
                    <a:bodyPr/>
                    <a:lstStyle/>
                    <a:p>
                      <a:pPr algn="l"/>
                      <a:r>
                        <a:rPr lang="en-US" sz="1100" b="1" dirty="0"/>
                        <a:t>Funding for increased EIFD efforts</a:t>
                      </a:r>
                    </a:p>
                  </a:txBody>
                  <a:tcPr/>
                </a:tc>
                <a:extLst>
                  <a:ext uri="{0D108BD9-81ED-4DB2-BD59-A6C34878D82A}">
                    <a16:rowId xmlns:a16="http://schemas.microsoft.com/office/drawing/2014/main" val="202004234"/>
                  </a:ext>
                </a:extLst>
              </a:tr>
              <a:tr h="213882">
                <a:tc>
                  <a:txBody>
                    <a:bodyPr/>
                    <a:lstStyle/>
                    <a:p>
                      <a:r>
                        <a:rPr lang="en-US" sz="1100" b="1" dirty="0"/>
                        <a:t>Office on Aging</a:t>
                      </a:r>
                    </a:p>
                  </a:txBody>
                  <a:tcPr/>
                </a:tc>
                <a:tc>
                  <a:txBody>
                    <a:bodyPr/>
                    <a:lstStyle/>
                    <a:p>
                      <a:pPr algn="r"/>
                      <a:r>
                        <a:rPr lang="en-US" sz="1100" b="1" dirty="0"/>
                        <a:t>533,985</a:t>
                      </a:r>
                    </a:p>
                  </a:txBody>
                  <a:tcPr/>
                </a:tc>
                <a:tc>
                  <a:txBody>
                    <a:bodyPr/>
                    <a:lstStyle/>
                    <a:p>
                      <a:pPr algn="l"/>
                      <a:r>
                        <a:rPr lang="en-US" sz="1100" b="1" dirty="0"/>
                        <a:t>Matching funds to draw down supplemental ARPA funding</a:t>
                      </a:r>
                    </a:p>
                  </a:txBody>
                  <a:tcPr/>
                </a:tc>
                <a:extLst>
                  <a:ext uri="{0D108BD9-81ED-4DB2-BD59-A6C34878D82A}">
                    <a16:rowId xmlns:a16="http://schemas.microsoft.com/office/drawing/2014/main" val="96943323"/>
                  </a:ext>
                </a:extLst>
              </a:tr>
              <a:tr h="251571">
                <a:tc>
                  <a:txBody>
                    <a:bodyPr/>
                    <a:lstStyle/>
                    <a:p>
                      <a:r>
                        <a:rPr lang="en-US" sz="1100" b="1" dirty="0"/>
                        <a:t>Parks &amp; Open Space District</a:t>
                      </a:r>
                    </a:p>
                  </a:txBody>
                  <a:tcPr/>
                </a:tc>
                <a:tc>
                  <a:txBody>
                    <a:bodyPr/>
                    <a:lstStyle/>
                    <a:p>
                      <a:pPr algn="r"/>
                      <a:r>
                        <a:rPr lang="en-US" sz="1100" b="1" dirty="0"/>
                        <a:t>82,532</a:t>
                      </a:r>
                    </a:p>
                  </a:txBody>
                  <a:tcPr/>
                </a:tc>
                <a:tc>
                  <a:txBody>
                    <a:bodyPr/>
                    <a:lstStyle/>
                    <a:p>
                      <a:pPr algn="l"/>
                      <a:r>
                        <a:rPr lang="en-US" sz="1100" b="1" dirty="0"/>
                        <a:t>Funding for coordinator position</a:t>
                      </a:r>
                    </a:p>
                  </a:txBody>
                  <a:tcPr/>
                </a:tc>
                <a:extLst>
                  <a:ext uri="{0D108BD9-81ED-4DB2-BD59-A6C34878D82A}">
                    <a16:rowId xmlns:a16="http://schemas.microsoft.com/office/drawing/2014/main" val="2119505454"/>
                  </a:ext>
                </a:extLst>
              </a:tr>
              <a:tr h="251571">
                <a:tc>
                  <a:txBody>
                    <a:bodyPr/>
                    <a:lstStyle/>
                    <a:p>
                      <a:r>
                        <a:rPr lang="en-US" sz="1100" b="1" dirty="0"/>
                        <a:t>Public Health</a:t>
                      </a:r>
                    </a:p>
                  </a:txBody>
                  <a:tcPr/>
                </a:tc>
                <a:tc>
                  <a:txBody>
                    <a:bodyPr/>
                    <a:lstStyle/>
                    <a:p>
                      <a:pPr algn="r"/>
                      <a:r>
                        <a:rPr lang="en-US" sz="1100" b="1" dirty="0"/>
                        <a:t>3,098,454</a:t>
                      </a:r>
                    </a:p>
                  </a:txBody>
                  <a:tcPr/>
                </a:tc>
                <a:tc>
                  <a:txBody>
                    <a:bodyPr/>
                    <a:lstStyle/>
                    <a:p>
                      <a:pPr algn="l"/>
                      <a:r>
                        <a:rPr lang="en-US" sz="1100" b="1" dirty="0"/>
                        <a:t>Funding for California Children’s Services, funding for Deputy Director position</a:t>
                      </a:r>
                    </a:p>
                  </a:txBody>
                  <a:tcPr/>
                </a:tc>
                <a:extLst>
                  <a:ext uri="{0D108BD9-81ED-4DB2-BD59-A6C34878D82A}">
                    <a16:rowId xmlns:a16="http://schemas.microsoft.com/office/drawing/2014/main" val="1774617122"/>
                  </a:ext>
                </a:extLst>
              </a:tr>
              <a:tr h="251571">
                <a:tc>
                  <a:txBody>
                    <a:bodyPr/>
                    <a:lstStyle/>
                    <a:p>
                      <a:r>
                        <a:rPr lang="en-US" sz="1100" b="1" dirty="0"/>
                        <a:t>Registrar of Voters</a:t>
                      </a:r>
                    </a:p>
                  </a:txBody>
                  <a:tcPr/>
                </a:tc>
                <a:tc>
                  <a:txBody>
                    <a:bodyPr/>
                    <a:lstStyle/>
                    <a:p>
                      <a:pPr algn="r"/>
                      <a:r>
                        <a:rPr lang="en-US" sz="1100" b="1" dirty="0"/>
                        <a:t>2,106,495</a:t>
                      </a:r>
                    </a:p>
                  </a:txBody>
                  <a:tcPr/>
                </a:tc>
                <a:tc>
                  <a:txBody>
                    <a:bodyPr/>
                    <a:lstStyle/>
                    <a:p>
                      <a:pPr algn="l"/>
                      <a:r>
                        <a:rPr lang="en-US" sz="1100" b="1" dirty="0"/>
                        <a:t>Costs associated with Voters Choice Act</a:t>
                      </a:r>
                    </a:p>
                  </a:txBody>
                  <a:tcPr/>
                </a:tc>
                <a:extLst>
                  <a:ext uri="{0D108BD9-81ED-4DB2-BD59-A6C34878D82A}">
                    <a16:rowId xmlns:a16="http://schemas.microsoft.com/office/drawing/2014/main" val="4238541812"/>
                  </a:ext>
                </a:extLst>
              </a:tr>
              <a:tr h="259602">
                <a:tc>
                  <a:txBody>
                    <a:bodyPr/>
                    <a:lstStyle/>
                    <a:p>
                      <a:r>
                        <a:rPr lang="en-US" sz="1100" b="1" dirty="0"/>
                        <a:t>TLMA: ALUC</a:t>
                      </a:r>
                    </a:p>
                  </a:txBody>
                  <a:tcPr/>
                </a:tc>
                <a:tc>
                  <a:txBody>
                    <a:bodyPr/>
                    <a:lstStyle/>
                    <a:p>
                      <a:pPr algn="r"/>
                      <a:r>
                        <a:rPr lang="en-US" sz="1100" b="1" dirty="0"/>
                        <a:t>52,000</a:t>
                      </a:r>
                    </a:p>
                  </a:txBody>
                  <a:tcPr/>
                </a:tc>
                <a:tc>
                  <a:txBody>
                    <a:bodyPr/>
                    <a:lstStyle/>
                    <a:p>
                      <a:pPr algn="l"/>
                      <a:r>
                        <a:rPr lang="en-US" sz="1100" b="1" dirty="0"/>
                        <a:t>Start-up funding for projects</a:t>
                      </a:r>
                    </a:p>
                  </a:txBody>
                  <a:tcPr/>
                </a:tc>
                <a:extLst>
                  <a:ext uri="{0D108BD9-81ED-4DB2-BD59-A6C34878D82A}">
                    <a16:rowId xmlns:a16="http://schemas.microsoft.com/office/drawing/2014/main" val="2402519790"/>
                  </a:ext>
                </a:extLst>
              </a:tr>
              <a:tr h="137160">
                <a:tc>
                  <a:txBody>
                    <a:bodyPr/>
                    <a:lstStyle/>
                    <a:p>
                      <a:r>
                        <a:rPr lang="en-US" sz="1100" b="1" dirty="0"/>
                        <a:t>TLMA: Code Enforcement</a:t>
                      </a:r>
                    </a:p>
                  </a:txBody>
                  <a:tcPr/>
                </a:tc>
                <a:tc>
                  <a:txBody>
                    <a:bodyPr/>
                    <a:lstStyle/>
                    <a:p>
                      <a:pPr algn="r"/>
                      <a:r>
                        <a:rPr lang="en-US" sz="1100" b="1" dirty="0"/>
                        <a:t>500,000</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Extend approved funding for seven-day workweek into new fiscal year</a:t>
                      </a:r>
                    </a:p>
                  </a:txBody>
                  <a:tcPr/>
                </a:tc>
                <a:extLst>
                  <a:ext uri="{0D108BD9-81ED-4DB2-BD59-A6C34878D82A}">
                    <a16:rowId xmlns:a16="http://schemas.microsoft.com/office/drawing/2014/main" val="748290633"/>
                  </a:ext>
                </a:extLst>
              </a:tr>
              <a:tr h="229122">
                <a:tc>
                  <a:txBody>
                    <a:bodyPr/>
                    <a:lstStyle/>
                    <a:p>
                      <a:r>
                        <a:rPr lang="en-US" sz="1100" b="1" dirty="0"/>
                        <a:t>Treasurer Tax Collector</a:t>
                      </a:r>
                    </a:p>
                  </a:txBody>
                  <a:tcPr/>
                </a:tc>
                <a:tc>
                  <a:txBody>
                    <a:bodyPr/>
                    <a:lstStyle/>
                    <a:p>
                      <a:pPr algn="r"/>
                      <a:r>
                        <a:rPr lang="en-US" sz="1100" b="1" dirty="0"/>
                        <a:t>400,000</a:t>
                      </a:r>
                    </a:p>
                  </a:txBody>
                  <a:tcPr/>
                </a:tc>
                <a:tc>
                  <a:txBody>
                    <a:bodyPr/>
                    <a:lstStyle/>
                    <a:p>
                      <a:pPr algn="l"/>
                      <a:r>
                        <a:rPr lang="en-US" sz="1100" b="1" dirty="0"/>
                        <a:t>Avoid layoffs and begin to cover costs associated with loss of CREST funding</a:t>
                      </a:r>
                    </a:p>
                  </a:txBody>
                  <a:tcPr/>
                </a:tc>
                <a:extLst>
                  <a:ext uri="{0D108BD9-81ED-4DB2-BD59-A6C34878D82A}">
                    <a16:rowId xmlns:a16="http://schemas.microsoft.com/office/drawing/2014/main" val="3117805340"/>
                  </a:ext>
                </a:extLst>
              </a:tr>
              <a:tr h="181536">
                <a:tc>
                  <a:txBody>
                    <a:bodyPr/>
                    <a:lstStyle/>
                    <a:p>
                      <a:r>
                        <a:rPr lang="en-US" sz="1100" b="1" dirty="0"/>
                        <a:t>Unincorporated Communities Initiative</a:t>
                      </a:r>
                    </a:p>
                  </a:txBody>
                  <a:tcPr/>
                </a:tc>
                <a:tc>
                  <a:txBody>
                    <a:bodyPr/>
                    <a:lstStyle/>
                    <a:p>
                      <a:pPr algn="r"/>
                      <a:r>
                        <a:rPr lang="en-US" sz="1100" b="1" dirty="0"/>
                        <a:t>2,000,000</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Extend approved funding for additional UCI into new fiscal year, bringing the total to $5 million</a:t>
                      </a:r>
                    </a:p>
                  </a:txBody>
                  <a:tcPr/>
                </a:tc>
                <a:extLst>
                  <a:ext uri="{0D108BD9-81ED-4DB2-BD59-A6C34878D82A}">
                    <a16:rowId xmlns:a16="http://schemas.microsoft.com/office/drawing/2014/main" val="1359027447"/>
                  </a:ext>
                </a:extLst>
              </a:tr>
              <a:tr h="198120">
                <a:tc>
                  <a:txBody>
                    <a:bodyPr/>
                    <a:lstStyle/>
                    <a:p>
                      <a:r>
                        <a:rPr lang="en-US" sz="1100" b="1" dirty="0"/>
                        <a:t>Veterans Services</a:t>
                      </a:r>
                    </a:p>
                  </a:txBody>
                  <a:tcPr/>
                </a:tc>
                <a:tc>
                  <a:txBody>
                    <a:bodyPr/>
                    <a:lstStyle/>
                    <a:p>
                      <a:pPr algn="r"/>
                      <a:r>
                        <a:rPr lang="en-US" sz="1100" b="1" dirty="0"/>
                        <a:t>156,384</a:t>
                      </a:r>
                    </a:p>
                  </a:txBody>
                  <a:tcPr/>
                </a:tc>
                <a:tc>
                  <a:txBody>
                    <a:bodyPr/>
                    <a:lstStyle/>
                    <a:p>
                      <a:pPr marL="0" marR="0" lvl="0" indent="0" algn="l" defTabSz="467567" rtl="0" eaLnBrk="1" fontAlgn="auto" latinLnBrk="0" hangingPunct="1">
                        <a:lnSpc>
                          <a:spcPct val="100000"/>
                        </a:lnSpc>
                        <a:spcBef>
                          <a:spcPts val="0"/>
                        </a:spcBef>
                        <a:spcAft>
                          <a:spcPts val="0"/>
                        </a:spcAft>
                        <a:buClrTx/>
                        <a:buSzTx/>
                        <a:buFontTx/>
                        <a:buNone/>
                        <a:tabLst/>
                        <a:defRPr/>
                      </a:pPr>
                      <a:r>
                        <a:rPr lang="en-US" sz="1100" b="1" dirty="0"/>
                        <a:t>Extend approved funding for additional positions into new fiscal year</a:t>
                      </a:r>
                    </a:p>
                  </a:txBody>
                  <a:tcPr/>
                </a:tc>
                <a:extLst>
                  <a:ext uri="{0D108BD9-81ED-4DB2-BD59-A6C34878D82A}">
                    <a16:rowId xmlns:a16="http://schemas.microsoft.com/office/drawing/2014/main" val="3857861005"/>
                  </a:ext>
                </a:extLst>
              </a:tr>
            </a:tbl>
          </a:graphicData>
        </a:graphic>
      </p:graphicFrame>
    </p:spTree>
    <p:extLst>
      <p:ext uri="{BB962C8B-B14F-4D97-AF65-F5344CB8AC3E}">
        <p14:creationId xmlns:p14="http://schemas.microsoft.com/office/powerpoint/2010/main" val="190189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4D22-731F-4664-9DF2-CB0273EE0AEC}"/>
              </a:ext>
            </a:extLst>
          </p:cNvPr>
          <p:cNvSpPr>
            <a:spLocks noGrp="1"/>
          </p:cNvSpPr>
          <p:nvPr>
            <p:ph type="title"/>
          </p:nvPr>
        </p:nvSpPr>
        <p:spPr/>
        <p:txBody>
          <a:bodyPr/>
          <a:lstStyle/>
          <a:p>
            <a:r>
              <a:rPr lang="en-US" sz="2400" dirty="0"/>
              <a:t>COVID-19 Relief &amp; Recovery Funding </a:t>
            </a:r>
            <a:endParaRPr lang="en-US" sz="2800" dirty="0"/>
          </a:p>
        </p:txBody>
      </p:sp>
      <p:sp>
        <p:nvSpPr>
          <p:cNvPr id="3" name="Text Placeholder 2">
            <a:extLst>
              <a:ext uri="{FF2B5EF4-FFF2-40B4-BE49-F238E27FC236}">
                <a16:creationId xmlns:a16="http://schemas.microsoft.com/office/drawing/2014/main" id="{B2A3AC63-C398-4F54-AD4C-86BEE1CAC060}"/>
              </a:ext>
            </a:extLst>
          </p:cNvPr>
          <p:cNvSpPr>
            <a:spLocks noGrp="1"/>
          </p:cNvSpPr>
          <p:nvPr>
            <p:ph type="body" sz="quarter" idx="11"/>
          </p:nvPr>
        </p:nvSpPr>
        <p:spPr>
          <a:xfrm>
            <a:off x="591388" y="944728"/>
            <a:ext cx="11009224" cy="5400599"/>
          </a:xfrm>
        </p:spPr>
        <p:txBody>
          <a:bodyPr/>
          <a:lstStyle/>
          <a:p>
            <a:r>
              <a:rPr lang="en-US" sz="2000" dirty="0"/>
              <a:t>Recommended budget does </a:t>
            </a:r>
            <a:r>
              <a:rPr lang="en-US" sz="2000" u="sng" dirty="0"/>
              <a:t>not</a:t>
            </a:r>
            <a:r>
              <a:rPr lang="en-US" sz="2000" dirty="0"/>
              <a:t> rely heavily on coronavirus funds for County operations: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a:t>Coronavirus Aid, Relief, and Economic Security Act (CARES) </a:t>
            </a:r>
          </a:p>
          <a:p>
            <a:pPr marL="1014968" lvl="6" indent="-342900">
              <a:buFont typeface="Arial" panose="020B0604020202020204" pitchFamily="34" charset="0"/>
              <a:buChar char="•"/>
            </a:pPr>
            <a:r>
              <a:rPr lang="en-US" sz="2000" dirty="0"/>
              <a:t>All funds have been expended as of Fiscal Year 2021/22</a:t>
            </a:r>
          </a:p>
          <a:p>
            <a:pPr marL="1014968" lvl="6" indent="-342900">
              <a:buFont typeface="Arial" panose="020B0604020202020204" pitchFamily="34" charset="0"/>
              <a:buChar char="•"/>
            </a:pPr>
            <a:r>
              <a:rPr lang="en-US" sz="2000" dirty="0"/>
              <a:t>Final report coming soon to the Board</a:t>
            </a:r>
          </a:p>
          <a:p>
            <a:pPr marL="342900" lvl="0" indent="-342900">
              <a:buFont typeface="Arial" panose="020B0604020202020204" pitchFamily="34" charset="0"/>
              <a:buChar char="•"/>
            </a:pPr>
            <a:endParaRPr lang="en-US" sz="1200" dirty="0"/>
          </a:p>
          <a:p>
            <a:pPr marL="342900" lvl="0" indent="-342900">
              <a:buFont typeface="Arial" panose="020B0604020202020204" pitchFamily="34" charset="0"/>
              <a:buChar char="•"/>
            </a:pPr>
            <a:r>
              <a:rPr lang="en-US" sz="2000" dirty="0"/>
              <a:t>American Rescue Plan Act (ARPA)</a:t>
            </a:r>
          </a:p>
          <a:p>
            <a:pPr marL="1014968" lvl="6" indent="-342900">
              <a:buFont typeface="Arial" panose="020B0604020202020204" pitchFamily="34" charset="0"/>
              <a:buChar char="•"/>
            </a:pPr>
            <a:r>
              <a:rPr lang="en-US" sz="2000" dirty="0"/>
              <a:t>$479 million to the County of Riverside</a:t>
            </a:r>
          </a:p>
          <a:p>
            <a:pPr marL="1014968" lvl="6" indent="-342900">
              <a:buFont typeface="Arial" panose="020B0604020202020204" pitchFamily="34" charset="0"/>
              <a:buChar char="•"/>
            </a:pPr>
            <a:r>
              <a:rPr lang="en-US" sz="2000" dirty="0"/>
              <a:t>Board direction to develop an equitable spending plan focused on supporting public health, laying foundation for strong economic recovery, investing in infrastructure, and strengthening community resilience, while limiting the amount of funding going to support  County operations.</a:t>
            </a:r>
          </a:p>
          <a:p>
            <a:pPr marL="1014968" lvl="6" indent="-342900">
              <a:buFont typeface="Arial" panose="020B0604020202020204" pitchFamily="34" charset="0"/>
              <a:buChar char="•"/>
            </a:pPr>
            <a:r>
              <a:rPr lang="en-US" sz="2000" dirty="0"/>
              <a:t>First round of $239 million received in May of 2021 and Board approved spending plan</a:t>
            </a:r>
          </a:p>
          <a:p>
            <a:pPr marL="1014968" lvl="6" indent="-342900">
              <a:buFont typeface="Arial" panose="020B0604020202020204" pitchFamily="34" charset="0"/>
              <a:buChar char="•"/>
            </a:pPr>
            <a:r>
              <a:rPr lang="en-US" sz="2000" dirty="0"/>
              <a:t>Second round of $239 million received in June of 2022 and we are in the early stages of developing a spending plan</a:t>
            </a:r>
          </a:p>
          <a:p>
            <a:pPr marL="1014968" lvl="6" indent="-342900">
              <a:buFont typeface="Arial" panose="020B0604020202020204" pitchFamily="34" charset="0"/>
              <a:buChar char="•"/>
            </a:pPr>
            <a:r>
              <a:rPr lang="en-US" sz="2000" dirty="0"/>
              <a:t>It is anticipated that less than 10% of the total funding will go to support County operations</a:t>
            </a:r>
          </a:p>
        </p:txBody>
      </p:sp>
      <p:pic>
        <p:nvPicPr>
          <p:cNvPr id="5" name="Picture 4">
            <a:extLst>
              <a:ext uri="{FF2B5EF4-FFF2-40B4-BE49-F238E27FC236}">
                <a16:creationId xmlns:a16="http://schemas.microsoft.com/office/drawing/2014/main" id="{6A291CDA-F2D1-4C5A-B807-DC345D96B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3" y="6542177"/>
            <a:ext cx="851859" cy="293885"/>
          </a:xfrm>
          <a:prstGeom prst="rect">
            <a:avLst/>
          </a:prstGeom>
        </p:spPr>
      </p:pic>
      <p:sp>
        <p:nvSpPr>
          <p:cNvPr id="6" name="TextBox 5">
            <a:extLst>
              <a:ext uri="{FF2B5EF4-FFF2-40B4-BE49-F238E27FC236}">
                <a16:creationId xmlns:a16="http://schemas.microsoft.com/office/drawing/2014/main" id="{5ABC4FB5-36D6-4D60-A6D8-0838FE06159E}"/>
              </a:ext>
            </a:extLst>
          </p:cNvPr>
          <p:cNvSpPr txBox="1"/>
          <p:nvPr/>
        </p:nvSpPr>
        <p:spPr>
          <a:xfrm>
            <a:off x="8153400" y="6544825"/>
            <a:ext cx="3314700" cy="210714"/>
          </a:xfrm>
          <a:prstGeom prst="rect">
            <a:avLst/>
          </a:prstGeom>
          <a:noFill/>
        </p:spPr>
        <p:txBody>
          <a:bodyPr wrap="square" lIns="40500" tIns="40500" rIns="40500" bIns="40500" rtlCol="0">
            <a:noAutofit/>
          </a:bodyPr>
          <a:lstStyle/>
          <a:p>
            <a:pPr algn="r"/>
            <a:r>
              <a:rPr lang="en-US" sz="800" i="1" dirty="0">
                <a:solidFill>
                  <a:srgbClr val="0B187F"/>
                </a:solidFill>
                <a:latin typeface="Arial" pitchFamily="34" charset="0"/>
                <a:cs typeface="Arial" pitchFamily="34" charset="0"/>
              </a:rPr>
              <a:t>FY22/23 Budget Hearing (June 13, 2022)</a:t>
            </a:r>
          </a:p>
        </p:txBody>
      </p:sp>
    </p:spTree>
    <p:extLst>
      <p:ext uri="{BB962C8B-B14F-4D97-AF65-F5344CB8AC3E}">
        <p14:creationId xmlns:p14="http://schemas.microsoft.com/office/powerpoint/2010/main" val="2779602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 Talkbook Sidebar Template">
  <a:themeElements>
    <a:clrScheme name="Custom 1">
      <a:dk1>
        <a:srgbClr val="000000"/>
      </a:dk1>
      <a:lt1>
        <a:srgbClr val="FFFFFF"/>
      </a:lt1>
      <a:dk2>
        <a:srgbClr val="007C92"/>
      </a:dk2>
      <a:lt2>
        <a:srgbClr val="747678"/>
      </a:lt2>
      <a:accent1>
        <a:srgbClr val="0B187F"/>
      </a:accent1>
      <a:accent2>
        <a:srgbClr val="0D1B8D"/>
      </a:accent2>
      <a:accent3>
        <a:srgbClr val="3C49A2"/>
      </a:accent3>
      <a:accent4>
        <a:srgbClr val="7A80B8"/>
      </a:accent4>
      <a:accent5>
        <a:srgbClr val="C1C1C1"/>
      </a:accent5>
      <a:accent6>
        <a:srgbClr val="E9C386"/>
      </a:accent6>
      <a:hlink>
        <a:srgbClr val="58A1C8"/>
      </a:hlink>
      <a:folHlink>
        <a:srgbClr val="F5BF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KPMG Talkbook Sidebar Template.potx" id="{25B638CE-A12A-4853-B190-7FEEDEBDB965}" vid="{08528B37-44AA-4440-A3DD-1CBE3F54D02D}"/>
    </a:ext>
  </a:extLst>
</a:theme>
</file>

<file path=ppt/theme/theme2.xml><?xml version="1.0" encoding="utf-8"?>
<a:theme xmlns:a="http://schemas.openxmlformats.org/drawingml/2006/main" name="KPMG Strategy Them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gray">
        <a:ln>
          <a:solidFill>
            <a:srgbClr val="00338D"/>
          </a:solidFill>
        </a:ln>
      </a:spPr>
      <a:bodyPr vert="horz" lIns="91440" tIns="91440" rIns="91440" bIns="91440" rtlCol="0">
        <a:noAutofit/>
      </a:bodyPr>
      <a:lstStyle>
        <a:defPPr>
          <a:defRPr dirty="0" smtClean="0"/>
        </a:defPPr>
      </a:lst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10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Strategy Short White 072915.potx [Read-Only]" id="{969D1EC6-65BB-41BF-9D2E-8DBC8D40ED25}" vid="{606B660C-0B14-417F-912E-315E3305DD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3F0C58B07F024980380EEF4AA2D918" ma:contentTypeVersion="2" ma:contentTypeDescription="Create a new document." ma:contentTypeScope="" ma:versionID="8252c6abadd8f112c17d6b259c8b73b3">
  <xsd:schema xmlns:xsd="http://www.w3.org/2001/XMLSchema" xmlns:p="http://schemas.microsoft.com/office/2006/metadata/properties" targetNamespace="http://schemas.microsoft.com/office/2006/metadata/properties" ma:root="true" ma:fieldsID="b6f4201e043724f7f61fcf644d912f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E0858-B56E-4617-9F01-544698822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9DE535B-E606-40AB-9F9C-A905EB6BC1E9}">
  <ds:schemaRef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5F05F41-F44A-4CDC-A906-3892C122B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KPMG Talkbook Sidebar Template</Template>
  <TotalTime>57806</TotalTime>
  <Words>2002</Words>
  <Application>Microsoft Office PowerPoint</Application>
  <PresentationFormat>Widescreen</PresentationFormat>
  <Paragraphs>399</Paragraphs>
  <Slides>20</Slides>
  <Notes>20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Wingdings</vt:lpstr>
      <vt:lpstr>KPMG Talkbook Sidebar Template</vt:lpstr>
      <vt:lpstr>KPMG Strategy Theme</vt:lpstr>
      <vt:lpstr>think-cell Slide</vt:lpstr>
      <vt:lpstr>Fiscal Year 2022/23 Budget Hearing</vt:lpstr>
      <vt:lpstr>Budget Hearing Schedule</vt:lpstr>
      <vt:lpstr>Board Action</vt:lpstr>
      <vt:lpstr>The Big Picture</vt:lpstr>
      <vt:lpstr>Ongoing Budget Strategies</vt:lpstr>
      <vt:lpstr>Ongoing Budget Strategies</vt:lpstr>
      <vt:lpstr>Discretionary General Fund: Recommended Budget (in millions)</vt:lpstr>
      <vt:lpstr>Discretionary General Fund: Highlighted Increases to Departments</vt:lpstr>
      <vt:lpstr>COVID-19 Relief &amp; Recovery Funding </vt:lpstr>
      <vt:lpstr>Discretionary General Fund: Unincorporated Communities Initiative </vt:lpstr>
      <vt:lpstr>Discretionary General Fund: Augmentation Fund</vt:lpstr>
      <vt:lpstr>Other Funding Sources: Highlighted Increases to Departments</vt:lpstr>
      <vt:lpstr>Fiscal Pressures</vt:lpstr>
      <vt:lpstr>Back to Board Action</vt:lpstr>
      <vt:lpstr>PowerPoint Presentation</vt:lpstr>
      <vt:lpstr>Discretionary General Fund: Increased Revenue Projections</vt:lpstr>
      <vt:lpstr>Discretionary General Fund: Multi-Year Forecast</vt:lpstr>
      <vt:lpstr>Requests for Supplemental Funding</vt:lpstr>
      <vt:lpstr>Proposed Revisions Submitted in Writing to COB</vt:lpstr>
      <vt:lpstr>Discretionary General Fund: Executive Office Detail</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Talkbook portrait template</dc:title>
  <dc:creator>michaelries@kpmg.com</dc:creator>
  <cp:lastModifiedBy>Van Wagenen, Jeffrey</cp:lastModifiedBy>
  <cp:revision>978</cp:revision>
  <cp:lastPrinted>2022-06-13T14:16:55Z</cp:lastPrinted>
  <dcterms:created xsi:type="dcterms:W3CDTF">2014-03-14T13:17:55Z</dcterms:created>
  <dcterms:modified xsi:type="dcterms:W3CDTF">2022-06-13T14:42:06Z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664799</vt:lpwstr>
  </property>
  <property fmtid="{D5CDD505-2E9C-101B-9397-08002B2CF9AE}" pid="3" name="NXPowerLiteSettings">
    <vt:lpwstr>F7000400038000</vt:lpwstr>
  </property>
  <property fmtid="{D5CDD505-2E9C-101B-9397-08002B2CF9AE}" pid="4" name="NXPowerLiteVersion">
    <vt:lpwstr>D6.2.0</vt:lpwstr>
  </property>
</Properties>
</file>